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906000" cy="6858000" type="A4"/>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72826D7-9BA7-80BA-68C8-4384224DE0CB}" name="良介 河野" initials="良河" userId="df096909005c50c0"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0E825"/>
    <a:srgbClr val="F7FCB2"/>
    <a:srgbClr val="FDD3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727" autoAdjust="0"/>
    <p:restoredTop sz="94660"/>
  </p:normalViewPr>
  <p:slideViewPr>
    <p:cSldViewPr snapToGrid="0">
      <p:cViewPr varScale="1">
        <p:scale>
          <a:sx n="54" d="100"/>
          <a:sy n="54" d="100"/>
        </p:scale>
        <p:origin x="428"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8/10/relationships/authors" Target="authors.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oba Yusuke" userId="131aec52-7137-48b7-9826-01d6bb5020fe" providerId="ADAL" clId="{6773A8AA-FF44-450C-9DA7-570925ECB0EB}"/>
    <pc:docChg chg="undo custSel addSld modSld">
      <pc:chgData name="Koba Yusuke" userId="131aec52-7137-48b7-9826-01d6bb5020fe" providerId="ADAL" clId="{6773A8AA-FF44-450C-9DA7-570925ECB0EB}" dt="2025-07-16T02:04:49.087" v="721" actId="1076"/>
      <pc:docMkLst>
        <pc:docMk/>
      </pc:docMkLst>
      <pc:sldChg chg="addSp modSp mod">
        <pc:chgData name="Koba Yusuke" userId="131aec52-7137-48b7-9826-01d6bb5020fe" providerId="ADAL" clId="{6773A8AA-FF44-450C-9DA7-570925ECB0EB}" dt="2025-07-16T02:03:18.077" v="594" actId="1076"/>
        <pc:sldMkLst>
          <pc:docMk/>
          <pc:sldMk cId="3414666935" sldId="256"/>
        </pc:sldMkLst>
        <pc:spChg chg="mod">
          <ac:chgData name="Koba Yusuke" userId="131aec52-7137-48b7-9826-01d6bb5020fe" providerId="ADAL" clId="{6773A8AA-FF44-450C-9DA7-570925ECB0EB}" dt="2025-07-16T02:03:18.077" v="594" actId="1076"/>
          <ac:spMkLst>
            <pc:docMk/>
            <pc:sldMk cId="3414666935" sldId="256"/>
            <ac:spMk id="2" creationId="{00000000-0000-0000-0000-000000000000}"/>
          </ac:spMkLst>
        </pc:spChg>
        <pc:spChg chg="add mod">
          <ac:chgData name="Koba Yusuke" userId="131aec52-7137-48b7-9826-01d6bb5020fe" providerId="ADAL" clId="{6773A8AA-FF44-450C-9DA7-570925ECB0EB}" dt="2025-07-16T01:51:20.062" v="41" actId="207"/>
          <ac:spMkLst>
            <pc:docMk/>
            <pc:sldMk cId="3414666935" sldId="256"/>
            <ac:spMk id="5" creationId="{69E0A3F0-F713-25CE-AE6F-687FE26BA914}"/>
          </ac:spMkLst>
        </pc:spChg>
        <pc:spChg chg="add mod">
          <ac:chgData name="Koba Yusuke" userId="131aec52-7137-48b7-9826-01d6bb5020fe" providerId="ADAL" clId="{6773A8AA-FF44-450C-9DA7-570925ECB0EB}" dt="2025-07-16T01:52:19.627" v="61" actId="1076"/>
          <ac:spMkLst>
            <pc:docMk/>
            <pc:sldMk cId="3414666935" sldId="256"/>
            <ac:spMk id="6" creationId="{82D605FF-4031-55C0-3993-45A6F0192405}"/>
          </ac:spMkLst>
        </pc:spChg>
        <pc:spChg chg="mod">
          <ac:chgData name="Koba Yusuke" userId="131aec52-7137-48b7-9826-01d6bb5020fe" providerId="ADAL" clId="{6773A8AA-FF44-450C-9DA7-570925ECB0EB}" dt="2025-07-16T01:48:48.022" v="10"/>
          <ac:spMkLst>
            <pc:docMk/>
            <pc:sldMk cId="3414666935" sldId="256"/>
            <ac:spMk id="16" creationId="{00000000-0000-0000-0000-000000000000}"/>
          </ac:spMkLst>
        </pc:spChg>
        <pc:cxnChg chg="add mod">
          <ac:chgData name="Koba Yusuke" userId="131aec52-7137-48b7-9826-01d6bb5020fe" providerId="ADAL" clId="{6773A8AA-FF44-450C-9DA7-570925ECB0EB}" dt="2025-07-16T01:52:17.519" v="60" actId="1076"/>
          <ac:cxnSpMkLst>
            <pc:docMk/>
            <pc:sldMk cId="3414666935" sldId="256"/>
            <ac:cxnSpMk id="8" creationId="{CDE1D15D-39DC-3D27-0930-223B24BA5913}"/>
          </ac:cxnSpMkLst>
        </pc:cxnChg>
      </pc:sldChg>
      <pc:sldChg chg="modSp mod">
        <pc:chgData name="Koba Yusuke" userId="131aec52-7137-48b7-9826-01d6bb5020fe" providerId="ADAL" clId="{6773A8AA-FF44-450C-9DA7-570925ECB0EB}" dt="2025-07-16T01:50:21.359" v="39" actId="20577"/>
        <pc:sldMkLst>
          <pc:docMk/>
          <pc:sldMk cId="4234309708" sldId="258"/>
        </pc:sldMkLst>
      </pc:sldChg>
      <pc:sldChg chg="addSp delSp modSp new mod setBg modClrScheme chgLayout">
        <pc:chgData name="Koba Yusuke" userId="131aec52-7137-48b7-9826-01d6bb5020fe" providerId="ADAL" clId="{6773A8AA-FF44-450C-9DA7-570925ECB0EB}" dt="2025-07-16T02:04:49.087" v="721" actId="1076"/>
        <pc:sldMkLst>
          <pc:docMk/>
          <pc:sldMk cId="4253460484" sldId="260"/>
        </pc:sldMkLst>
      </pc:sldChg>
    </pc:docChg>
  </pc:docChgLst>
  <pc:docChgLst>
    <pc:chgData name="Koba Yusuke" userId="131aec52-7137-48b7-9826-01d6bb5020fe" providerId="ADAL" clId="{D03DE3EB-B465-4328-B2A1-297A90DF0630}"/>
    <pc:docChg chg="delSld">
      <pc:chgData name="Koba Yusuke" userId="131aec52-7137-48b7-9826-01d6bb5020fe" providerId="ADAL" clId="{D03DE3EB-B465-4328-B2A1-297A90DF0630}" dt="2025-07-22T03:56:04.958" v="2" actId="47"/>
      <pc:docMkLst>
        <pc:docMk/>
      </pc:docMkLst>
      <pc:sldChg chg="del">
        <pc:chgData name="Koba Yusuke" userId="131aec52-7137-48b7-9826-01d6bb5020fe" providerId="ADAL" clId="{D03DE3EB-B465-4328-B2A1-297A90DF0630}" dt="2025-07-22T03:56:03.070" v="0" actId="47"/>
        <pc:sldMkLst>
          <pc:docMk/>
          <pc:sldMk cId="4234309708" sldId="258"/>
        </pc:sldMkLst>
      </pc:sldChg>
      <pc:sldChg chg="del">
        <pc:chgData name="Koba Yusuke" userId="131aec52-7137-48b7-9826-01d6bb5020fe" providerId="ADAL" clId="{D03DE3EB-B465-4328-B2A1-297A90DF0630}" dt="2025-07-22T03:56:03.972" v="1" actId="47"/>
        <pc:sldMkLst>
          <pc:docMk/>
          <pc:sldMk cId="714236721" sldId="259"/>
        </pc:sldMkLst>
      </pc:sldChg>
      <pc:sldChg chg="del">
        <pc:chgData name="Koba Yusuke" userId="131aec52-7137-48b7-9826-01d6bb5020fe" providerId="ADAL" clId="{D03DE3EB-B465-4328-B2A1-297A90DF0630}" dt="2025-07-22T03:56:04.958" v="2" actId="47"/>
        <pc:sldMkLst>
          <pc:docMk/>
          <pc:sldMk cId="4253460484" sldId="260"/>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1"/>
            </a:lvl1pPr>
            <a:lvl2pPr marL="457181" indent="0" algn="ctr">
              <a:buNone/>
              <a:defRPr sz="2000"/>
            </a:lvl2pPr>
            <a:lvl3pPr marL="914362" indent="0" algn="ctr">
              <a:buNone/>
              <a:defRPr sz="1800"/>
            </a:lvl3pPr>
            <a:lvl4pPr marL="1371543" indent="0" algn="ctr">
              <a:buNone/>
              <a:defRPr sz="1600"/>
            </a:lvl4pPr>
            <a:lvl5pPr marL="1828723" indent="0" algn="ctr">
              <a:buNone/>
              <a:defRPr sz="1600"/>
            </a:lvl5pPr>
            <a:lvl6pPr marL="2285905" indent="0" algn="ctr">
              <a:buNone/>
              <a:defRPr sz="1600"/>
            </a:lvl6pPr>
            <a:lvl7pPr marL="2743085" indent="0" algn="ctr">
              <a:buNone/>
              <a:defRPr sz="1600"/>
            </a:lvl7pPr>
            <a:lvl8pPr marL="3200266" indent="0" algn="ctr">
              <a:buNone/>
              <a:defRPr sz="1600"/>
            </a:lvl8pPr>
            <a:lvl9pPr marL="3657446"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4772884-1F28-47AF-87A4-F7396B96A117}" type="datetimeFigureOut">
              <a:rPr kumimoji="1" lang="ja-JP" altLang="en-US" smtClean="0"/>
              <a:t>2025/7/22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C22CDB2-3052-4EBA-892B-179DD0AC7071}" type="slidenum">
              <a:rPr kumimoji="1" lang="ja-JP" altLang="en-US" smtClean="0"/>
              <a:t>‹#›</a:t>
            </a:fld>
            <a:endParaRPr kumimoji="1" lang="ja-JP" altLang="en-US"/>
          </a:p>
        </p:txBody>
      </p:sp>
    </p:spTree>
    <p:extLst>
      <p:ext uri="{BB962C8B-B14F-4D97-AF65-F5344CB8AC3E}">
        <p14:creationId xmlns:p14="http://schemas.microsoft.com/office/powerpoint/2010/main" val="7269079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4772884-1F28-47AF-87A4-F7396B96A117}" type="datetimeFigureOut">
              <a:rPr kumimoji="1" lang="ja-JP" altLang="en-US" smtClean="0"/>
              <a:t>2025/7/22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C22CDB2-3052-4EBA-892B-179DD0AC7071}" type="slidenum">
              <a:rPr kumimoji="1" lang="ja-JP" altLang="en-US" smtClean="0"/>
              <a:t>‹#›</a:t>
            </a:fld>
            <a:endParaRPr kumimoji="1" lang="ja-JP" altLang="en-US"/>
          </a:p>
        </p:txBody>
      </p:sp>
    </p:spTree>
    <p:extLst>
      <p:ext uri="{BB962C8B-B14F-4D97-AF65-F5344CB8AC3E}">
        <p14:creationId xmlns:p14="http://schemas.microsoft.com/office/powerpoint/2010/main" val="3743038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4772884-1F28-47AF-87A4-F7396B96A117}" type="datetimeFigureOut">
              <a:rPr kumimoji="1" lang="ja-JP" altLang="en-US" smtClean="0"/>
              <a:t>2025/7/22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C22CDB2-3052-4EBA-892B-179DD0AC7071}" type="slidenum">
              <a:rPr kumimoji="1" lang="ja-JP" altLang="en-US" smtClean="0"/>
              <a:t>‹#›</a:t>
            </a:fld>
            <a:endParaRPr kumimoji="1" lang="ja-JP" altLang="en-US"/>
          </a:p>
        </p:txBody>
      </p:sp>
    </p:spTree>
    <p:extLst>
      <p:ext uri="{BB962C8B-B14F-4D97-AF65-F5344CB8AC3E}">
        <p14:creationId xmlns:p14="http://schemas.microsoft.com/office/powerpoint/2010/main" val="11819850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4772884-1F28-47AF-87A4-F7396B96A117}" type="datetimeFigureOut">
              <a:rPr kumimoji="1" lang="ja-JP" altLang="en-US" smtClean="0"/>
              <a:t>2025/7/22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C22CDB2-3052-4EBA-892B-179DD0AC7071}" type="slidenum">
              <a:rPr kumimoji="1" lang="ja-JP" altLang="en-US" smtClean="0"/>
              <a:t>‹#›</a:t>
            </a:fld>
            <a:endParaRPr kumimoji="1" lang="ja-JP" altLang="en-US"/>
          </a:p>
        </p:txBody>
      </p:sp>
    </p:spTree>
    <p:extLst>
      <p:ext uri="{BB962C8B-B14F-4D97-AF65-F5344CB8AC3E}">
        <p14:creationId xmlns:p14="http://schemas.microsoft.com/office/powerpoint/2010/main" val="34587681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81"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81" y="4589466"/>
            <a:ext cx="8543925" cy="1500187"/>
          </a:xfrm>
        </p:spPr>
        <p:txBody>
          <a:bodyPr/>
          <a:lstStyle>
            <a:lvl1pPr marL="0" indent="0">
              <a:buNone/>
              <a:defRPr sz="2401">
                <a:solidFill>
                  <a:schemeClr val="tx1"/>
                </a:solidFill>
              </a:defRPr>
            </a:lvl1pPr>
            <a:lvl2pPr marL="457181" indent="0">
              <a:buNone/>
              <a:defRPr sz="2000">
                <a:solidFill>
                  <a:schemeClr val="tx1">
                    <a:tint val="75000"/>
                  </a:schemeClr>
                </a:solidFill>
              </a:defRPr>
            </a:lvl2pPr>
            <a:lvl3pPr marL="914362" indent="0">
              <a:buNone/>
              <a:defRPr sz="1800">
                <a:solidFill>
                  <a:schemeClr val="tx1">
                    <a:tint val="75000"/>
                  </a:schemeClr>
                </a:solidFill>
              </a:defRPr>
            </a:lvl3pPr>
            <a:lvl4pPr marL="1371543" indent="0">
              <a:buNone/>
              <a:defRPr sz="1600">
                <a:solidFill>
                  <a:schemeClr val="tx1">
                    <a:tint val="75000"/>
                  </a:schemeClr>
                </a:solidFill>
              </a:defRPr>
            </a:lvl4pPr>
            <a:lvl5pPr marL="1828723" indent="0">
              <a:buNone/>
              <a:defRPr sz="1600">
                <a:solidFill>
                  <a:schemeClr val="tx1">
                    <a:tint val="75000"/>
                  </a:schemeClr>
                </a:solidFill>
              </a:defRPr>
            </a:lvl5pPr>
            <a:lvl6pPr marL="2285905" indent="0">
              <a:buNone/>
              <a:defRPr sz="1600">
                <a:solidFill>
                  <a:schemeClr val="tx1">
                    <a:tint val="75000"/>
                  </a:schemeClr>
                </a:solidFill>
              </a:defRPr>
            </a:lvl6pPr>
            <a:lvl7pPr marL="2743085" indent="0">
              <a:buNone/>
              <a:defRPr sz="1600">
                <a:solidFill>
                  <a:schemeClr val="tx1">
                    <a:tint val="75000"/>
                  </a:schemeClr>
                </a:solidFill>
              </a:defRPr>
            </a:lvl7pPr>
            <a:lvl8pPr marL="3200266" indent="0">
              <a:buNone/>
              <a:defRPr sz="1600">
                <a:solidFill>
                  <a:schemeClr val="tx1">
                    <a:tint val="75000"/>
                  </a:schemeClr>
                </a:solidFill>
              </a:defRPr>
            </a:lvl8pPr>
            <a:lvl9pPr marL="3657446"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4772884-1F28-47AF-87A4-F7396B96A117}" type="datetimeFigureOut">
              <a:rPr kumimoji="1" lang="ja-JP" altLang="en-US" smtClean="0"/>
              <a:t>2025/7/22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C22CDB2-3052-4EBA-892B-179DD0AC7071}" type="slidenum">
              <a:rPr kumimoji="1" lang="ja-JP" altLang="en-US" smtClean="0"/>
              <a:t>‹#›</a:t>
            </a:fld>
            <a:endParaRPr kumimoji="1" lang="ja-JP" altLang="en-US"/>
          </a:p>
        </p:txBody>
      </p:sp>
    </p:spTree>
    <p:extLst>
      <p:ext uri="{BB962C8B-B14F-4D97-AF65-F5344CB8AC3E}">
        <p14:creationId xmlns:p14="http://schemas.microsoft.com/office/powerpoint/2010/main" val="4417304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4772884-1F28-47AF-87A4-F7396B96A117}" type="datetimeFigureOut">
              <a:rPr kumimoji="1" lang="ja-JP" altLang="en-US" smtClean="0"/>
              <a:t>2025/7/22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C22CDB2-3052-4EBA-892B-179DD0AC7071}" type="slidenum">
              <a:rPr kumimoji="1" lang="ja-JP" altLang="en-US" smtClean="0"/>
              <a:t>‹#›</a:t>
            </a:fld>
            <a:endParaRPr kumimoji="1" lang="ja-JP" altLang="en-US"/>
          </a:p>
        </p:txBody>
      </p:sp>
    </p:spTree>
    <p:extLst>
      <p:ext uri="{BB962C8B-B14F-4D97-AF65-F5344CB8AC3E}">
        <p14:creationId xmlns:p14="http://schemas.microsoft.com/office/powerpoint/2010/main" val="41566937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9"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30" y="1681164"/>
            <a:ext cx="4190702" cy="823912"/>
          </a:xfrm>
        </p:spPr>
        <p:txBody>
          <a:bodyPr anchor="b"/>
          <a:lstStyle>
            <a:lvl1pPr marL="0" indent="0">
              <a:buNone/>
              <a:defRPr sz="2401" b="1"/>
            </a:lvl1pPr>
            <a:lvl2pPr marL="457181" indent="0">
              <a:buNone/>
              <a:defRPr sz="2000" b="1"/>
            </a:lvl2pPr>
            <a:lvl3pPr marL="914362" indent="0">
              <a:buNone/>
              <a:defRPr sz="1800" b="1"/>
            </a:lvl3pPr>
            <a:lvl4pPr marL="1371543" indent="0">
              <a:buNone/>
              <a:defRPr sz="1600" b="1"/>
            </a:lvl4pPr>
            <a:lvl5pPr marL="1828723" indent="0">
              <a:buNone/>
              <a:defRPr sz="1600" b="1"/>
            </a:lvl5pPr>
            <a:lvl6pPr marL="2285905" indent="0">
              <a:buNone/>
              <a:defRPr sz="1600" b="1"/>
            </a:lvl6pPr>
            <a:lvl7pPr marL="2743085" indent="0">
              <a:buNone/>
              <a:defRPr sz="1600" b="1"/>
            </a:lvl7pPr>
            <a:lvl8pPr marL="3200266" indent="0">
              <a:buNone/>
              <a:defRPr sz="1600" b="1"/>
            </a:lvl8pPr>
            <a:lvl9pPr marL="3657446"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30" y="2505076"/>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4" y="1681164"/>
            <a:ext cx="4211340" cy="823912"/>
          </a:xfrm>
        </p:spPr>
        <p:txBody>
          <a:bodyPr anchor="b"/>
          <a:lstStyle>
            <a:lvl1pPr marL="0" indent="0">
              <a:buNone/>
              <a:defRPr sz="2401" b="1"/>
            </a:lvl1pPr>
            <a:lvl2pPr marL="457181" indent="0">
              <a:buNone/>
              <a:defRPr sz="2000" b="1"/>
            </a:lvl2pPr>
            <a:lvl3pPr marL="914362" indent="0">
              <a:buNone/>
              <a:defRPr sz="1800" b="1"/>
            </a:lvl3pPr>
            <a:lvl4pPr marL="1371543" indent="0">
              <a:buNone/>
              <a:defRPr sz="1600" b="1"/>
            </a:lvl4pPr>
            <a:lvl5pPr marL="1828723" indent="0">
              <a:buNone/>
              <a:defRPr sz="1600" b="1"/>
            </a:lvl5pPr>
            <a:lvl6pPr marL="2285905" indent="0">
              <a:buNone/>
              <a:defRPr sz="1600" b="1"/>
            </a:lvl6pPr>
            <a:lvl7pPr marL="2743085" indent="0">
              <a:buNone/>
              <a:defRPr sz="1600" b="1"/>
            </a:lvl7pPr>
            <a:lvl8pPr marL="3200266" indent="0">
              <a:buNone/>
              <a:defRPr sz="1600" b="1"/>
            </a:lvl8pPr>
            <a:lvl9pPr marL="3657446"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4" y="2505076"/>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4772884-1F28-47AF-87A4-F7396B96A117}" type="datetimeFigureOut">
              <a:rPr kumimoji="1" lang="ja-JP" altLang="en-US" smtClean="0"/>
              <a:t>2025/7/22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C22CDB2-3052-4EBA-892B-179DD0AC7071}" type="slidenum">
              <a:rPr kumimoji="1" lang="ja-JP" altLang="en-US" smtClean="0"/>
              <a:t>‹#›</a:t>
            </a:fld>
            <a:endParaRPr kumimoji="1" lang="ja-JP" altLang="en-US"/>
          </a:p>
        </p:txBody>
      </p:sp>
    </p:spTree>
    <p:extLst>
      <p:ext uri="{BB962C8B-B14F-4D97-AF65-F5344CB8AC3E}">
        <p14:creationId xmlns:p14="http://schemas.microsoft.com/office/powerpoint/2010/main" val="3966212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4772884-1F28-47AF-87A4-F7396B96A117}" type="datetimeFigureOut">
              <a:rPr kumimoji="1" lang="ja-JP" altLang="en-US" smtClean="0"/>
              <a:t>2025/7/22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C22CDB2-3052-4EBA-892B-179DD0AC7071}" type="slidenum">
              <a:rPr kumimoji="1" lang="ja-JP" altLang="en-US" smtClean="0"/>
              <a:t>‹#›</a:t>
            </a:fld>
            <a:endParaRPr kumimoji="1" lang="ja-JP" altLang="en-US"/>
          </a:p>
        </p:txBody>
      </p:sp>
    </p:spTree>
    <p:extLst>
      <p:ext uri="{BB962C8B-B14F-4D97-AF65-F5344CB8AC3E}">
        <p14:creationId xmlns:p14="http://schemas.microsoft.com/office/powerpoint/2010/main" val="3025547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772884-1F28-47AF-87A4-F7396B96A117}" type="datetimeFigureOut">
              <a:rPr kumimoji="1" lang="ja-JP" altLang="en-US" smtClean="0"/>
              <a:t>2025/7/22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C22CDB2-3052-4EBA-892B-179DD0AC7071}" type="slidenum">
              <a:rPr kumimoji="1" lang="ja-JP" altLang="en-US" smtClean="0"/>
              <a:t>‹#›</a:t>
            </a:fld>
            <a:endParaRPr kumimoji="1" lang="ja-JP" altLang="en-US"/>
          </a:p>
        </p:txBody>
      </p:sp>
    </p:spTree>
    <p:extLst>
      <p:ext uri="{BB962C8B-B14F-4D97-AF65-F5344CB8AC3E}">
        <p14:creationId xmlns:p14="http://schemas.microsoft.com/office/powerpoint/2010/main" val="35247854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4" cy="1600200"/>
          </a:xfrm>
        </p:spPr>
        <p:txBody>
          <a:bodyPr anchor="b"/>
          <a:lstStyle>
            <a:lvl1pPr>
              <a:defRPr sz="3199"/>
            </a:lvl1pPr>
          </a:lstStyle>
          <a:p>
            <a:r>
              <a:rPr lang="ja-JP" altLang="en-US"/>
              <a:t>マスター タイトルの書式設定</a:t>
            </a:r>
            <a:endParaRPr lang="en-US" dirty="0"/>
          </a:p>
        </p:txBody>
      </p:sp>
      <p:sp>
        <p:nvSpPr>
          <p:cNvPr id="3" name="Content Placeholder 2"/>
          <p:cNvSpPr>
            <a:spLocks noGrp="1"/>
          </p:cNvSpPr>
          <p:nvPr>
            <p:ph idx="1"/>
          </p:nvPr>
        </p:nvSpPr>
        <p:spPr>
          <a:xfrm>
            <a:off x="4211341" y="987428"/>
            <a:ext cx="5014913" cy="4873625"/>
          </a:xfrm>
        </p:spPr>
        <p:txBody>
          <a:bodyPr/>
          <a:lstStyle>
            <a:lvl1pPr>
              <a:defRPr sz="3199"/>
            </a:lvl1pPr>
            <a:lvl2pPr>
              <a:defRPr sz="2799"/>
            </a:lvl2pPr>
            <a:lvl3pPr>
              <a:defRPr sz="2401"/>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4" cy="3811588"/>
          </a:xfrm>
        </p:spPr>
        <p:txBody>
          <a:bodyPr/>
          <a:lstStyle>
            <a:lvl1pPr marL="0" indent="0">
              <a:buNone/>
              <a:defRPr sz="1600"/>
            </a:lvl1pPr>
            <a:lvl2pPr marL="457181" indent="0">
              <a:buNone/>
              <a:defRPr sz="1400"/>
            </a:lvl2pPr>
            <a:lvl3pPr marL="914362" indent="0">
              <a:buNone/>
              <a:defRPr sz="1200"/>
            </a:lvl3pPr>
            <a:lvl4pPr marL="1371543" indent="0">
              <a:buNone/>
              <a:defRPr sz="1000"/>
            </a:lvl4pPr>
            <a:lvl5pPr marL="1828723" indent="0">
              <a:buNone/>
              <a:defRPr sz="1000"/>
            </a:lvl5pPr>
            <a:lvl6pPr marL="2285905" indent="0">
              <a:buNone/>
              <a:defRPr sz="1000"/>
            </a:lvl6pPr>
            <a:lvl7pPr marL="2743085" indent="0">
              <a:buNone/>
              <a:defRPr sz="1000"/>
            </a:lvl7pPr>
            <a:lvl8pPr marL="3200266" indent="0">
              <a:buNone/>
              <a:defRPr sz="1000"/>
            </a:lvl8pPr>
            <a:lvl9pPr marL="3657446"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4772884-1F28-47AF-87A4-F7396B96A117}" type="datetimeFigureOut">
              <a:rPr kumimoji="1" lang="ja-JP" altLang="en-US" smtClean="0"/>
              <a:t>2025/7/22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C22CDB2-3052-4EBA-892B-179DD0AC7071}" type="slidenum">
              <a:rPr kumimoji="1" lang="ja-JP" altLang="en-US" smtClean="0"/>
              <a:t>‹#›</a:t>
            </a:fld>
            <a:endParaRPr kumimoji="1" lang="ja-JP" altLang="en-US"/>
          </a:p>
        </p:txBody>
      </p:sp>
    </p:spTree>
    <p:extLst>
      <p:ext uri="{BB962C8B-B14F-4D97-AF65-F5344CB8AC3E}">
        <p14:creationId xmlns:p14="http://schemas.microsoft.com/office/powerpoint/2010/main" val="29692487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4" cy="1600200"/>
          </a:xfrm>
        </p:spPr>
        <p:txBody>
          <a:bodyPr anchor="b"/>
          <a:lstStyle>
            <a:lvl1pPr>
              <a:defRPr sz="3199"/>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1" y="987428"/>
            <a:ext cx="5014913" cy="4873625"/>
          </a:xfrm>
        </p:spPr>
        <p:txBody>
          <a:bodyPr anchor="t"/>
          <a:lstStyle>
            <a:lvl1pPr marL="0" indent="0">
              <a:buNone/>
              <a:defRPr sz="3199"/>
            </a:lvl1pPr>
            <a:lvl2pPr marL="457181" indent="0">
              <a:buNone/>
              <a:defRPr sz="2799"/>
            </a:lvl2pPr>
            <a:lvl3pPr marL="914362" indent="0">
              <a:buNone/>
              <a:defRPr sz="2401"/>
            </a:lvl3pPr>
            <a:lvl4pPr marL="1371543" indent="0">
              <a:buNone/>
              <a:defRPr sz="2000"/>
            </a:lvl4pPr>
            <a:lvl5pPr marL="1828723" indent="0">
              <a:buNone/>
              <a:defRPr sz="2000"/>
            </a:lvl5pPr>
            <a:lvl6pPr marL="2285905" indent="0">
              <a:buNone/>
              <a:defRPr sz="2000"/>
            </a:lvl6pPr>
            <a:lvl7pPr marL="2743085" indent="0">
              <a:buNone/>
              <a:defRPr sz="2000"/>
            </a:lvl7pPr>
            <a:lvl8pPr marL="3200266" indent="0">
              <a:buNone/>
              <a:defRPr sz="2000"/>
            </a:lvl8pPr>
            <a:lvl9pPr marL="3657446"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4" cy="3811588"/>
          </a:xfrm>
        </p:spPr>
        <p:txBody>
          <a:bodyPr/>
          <a:lstStyle>
            <a:lvl1pPr marL="0" indent="0">
              <a:buNone/>
              <a:defRPr sz="1600"/>
            </a:lvl1pPr>
            <a:lvl2pPr marL="457181" indent="0">
              <a:buNone/>
              <a:defRPr sz="1400"/>
            </a:lvl2pPr>
            <a:lvl3pPr marL="914362" indent="0">
              <a:buNone/>
              <a:defRPr sz="1200"/>
            </a:lvl3pPr>
            <a:lvl4pPr marL="1371543" indent="0">
              <a:buNone/>
              <a:defRPr sz="1000"/>
            </a:lvl4pPr>
            <a:lvl5pPr marL="1828723" indent="0">
              <a:buNone/>
              <a:defRPr sz="1000"/>
            </a:lvl5pPr>
            <a:lvl6pPr marL="2285905" indent="0">
              <a:buNone/>
              <a:defRPr sz="1000"/>
            </a:lvl6pPr>
            <a:lvl7pPr marL="2743085" indent="0">
              <a:buNone/>
              <a:defRPr sz="1000"/>
            </a:lvl7pPr>
            <a:lvl8pPr marL="3200266" indent="0">
              <a:buNone/>
              <a:defRPr sz="1000"/>
            </a:lvl8pPr>
            <a:lvl9pPr marL="3657446"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4772884-1F28-47AF-87A4-F7396B96A117}" type="datetimeFigureOut">
              <a:rPr kumimoji="1" lang="ja-JP" altLang="en-US" smtClean="0"/>
              <a:t>2025/7/22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C22CDB2-3052-4EBA-892B-179DD0AC7071}" type="slidenum">
              <a:rPr kumimoji="1" lang="ja-JP" altLang="en-US" smtClean="0"/>
              <a:t>‹#›</a:t>
            </a:fld>
            <a:endParaRPr kumimoji="1" lang="ja-JP" altLang="en-US"/>
          </a:p>
        </p:txBody>
      </p:sp>
    </p:spTree>
    <p:extLst>
      <p:ext uri="{BB962C8B-B14F-4D97-AF65-F5344CB8AC3E}">
        <p14:creationId xmlns:p14="http://schemas.microsoft.com/office/powerpoint/2010/main" val="35873036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9"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9"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3"/>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772884-1F28-47AF-87A4-F7396B96A117}" type="datetimeFigureOut">
              <a:rPr kumimoji="1" lang="ja-JP" altLang="en-US" smtClean="0"/>
              <a:t>2025/7/22</a:t>
            </a:fld>
            <a:endParaRPr kumimoji="1" lang="ja-JP" altLang="en-US"/>
          </a:p>
        </p:txBody>
      </p:sp>
      <p:sp>
        <p:nvSpPr>
          <p:cNvPr id="5" name="Footer Placeholder 4"/>
          <p:cNvSpPr>
            <a:spLocks noGrp="1"/>
          </p:cNvSpPr>
          <p:nvPr>
            <p:ph type="ftr" sz="quarter" idx="3"/>
          </p:nvPr>
        </p:nvSpPr>
        <p:spPr>
          <a:xfrm>
            <a:off x="3281364" y="6356353"/>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3"/>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22CDB2-3052-4EBA-892B-179DD0AC7071}" type="slidenum">
              <a:rPr kumimoji="1" lang="ja-JP" altLang="en-US" smtClean="0"/>
              <a:t>‹#›</a:t>
            </a:fld>
            <a:endParaRPr kumimoji="1" lang="ja-JP" altLang="en-US"/>
          </a:p>
        </p:txBody>
      </p:sp>
    </p:spTree>
    <p:extLst>
      <p:ext uri="{BB962C8B-B14F-4D97-AF65-F5344CB8AC3E}">
        <p14:creationId xmlns:p14="http://schemas.microsoft.com/office/powerpoint/2010/main" val="13716308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362"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591" indent="-228591" algn="l" defTabSz="914362" rtl="0" eaLnBrk="1" latinLnBrk="0" hangingPunct="1">
        <a:lnSpc>
          <a:spcPct val="90000"/>
        </a:lnSpc>
        <a:spcBef>
          <a:spcPts val="1000"/>
        </a:spcBef>
        <a:buFont typeface="Arial" panose="020B0604020202020204" pitchFamily="34" charset="0"/>
        <a:buChar char="•"/>
        <a:defRPr kumimoji="1" sz="2799" kern="1200">
          <a:solidFill>
            <a:schemeClr val="tx1"/>
          </a:solidFill>
          <a:latin typeface="+mn-lt"/>
          <a:ea typeface="+mn-ea"/>
          <a:cs typeface="+mn-cs"/>
        </a:defRPr>
      </a:lvl1pPr>
      <a:lvl2pPr marL="685771" indent="-228591" algn="l" defTabSz="914362" rtl="0" eaLnBrk="1" latinLnBrk="0" hangingPunct="1">
        <a:lnSpc>
          <a:spcPct val="90000"/>
        </a:lnSpc>
        <a:spcBef>
          <a:spcPts val="500"/>
        </a:spcBef>
        <a:buFont typeface="Arial" panose="020B0604020202020204" pitchFamily="34" charset="0"/>
        <a:buChar char="•"/>
        <a:defRPr kumimoji="1" sz="2401" kern="1200">
          <a:solidFill>
            <a:schemeClr val="tx1"/>
          </a:solidFill>
          <a:latin typeface="+mn-lt"/>
          <a:ea typeface="+mn-ea"/>
          <a:cs typeface="+mn-cs"/>
        </a:defRPr>
      </a:lvl2pPr>
      <a:lvl3pPr marL="1142952" indent="-228591" algn="l" defTabSz="914362"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132" indent="-228591" algn="l" defTabSz="914362"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314" indent="-228591" algn="l" defTabSz="914362"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495" indent="-228591" algn="l" defTabSz="914362"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675" indent="-228591" algn="l" defTabSz="914362"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8857" indent="-228591" algn="l" defTabSz="914362"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037" indent="-228591" algn="l" defTabSz="914362"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362" rtl="0" eaLnBrk="1" latinLnBrk="0" hangingPunct="1">
        <a:defRPr kumimoji="1" sz="1800" kern="1200">
          <a:solidFill>
            <a:schemeClr val="tx1"/>
          </a:solidFill>
          <a:latin typeface="+mn-lt"/>
          <a:ea typeface="+mn-ea"/>
          <a:cs typeface="+mn-cs"/>
        </a:defRPr>
      </a:lvl1pPr>
      <a:lvl2pPr marL="457181" algn="l" defTabSz="914362" rtl="0" eaLnBrk="1" latinLnBrk="0" hangingPunct="1">
        <a:defRPr kumimoji="1" sz="1800" kern="1200">
          <a:solidFill>
            <a:schemeClr val="tx1"/>
          </a:solidFill>
          <a:latin typeface="+mn-lt"/>
          <a:ea typeface="+mn-ea"/>
          <a:cs typeface="+mn-cs"/>
        </a:defRPr>
      </a:lvl2pPr>
      <a:lvl3pPr marL="914362" algn="l" defTabSz="914362" rtl="0" eaLnBrk="1" latinLnBrk="0" hangingPunct="1">
        <a:defRPr kumimoji="1" sz="1800" kern="1200">
          <a:solidFill>
            <a:schemeClr val="tx1"/>
          </a:solidFill>
          <a:latin typeface="+mn-lt"/>
          <a:ea typeface="+mn-ea"/>
          <a:cs typeface="+mn-cs"/>
        </a:defRPr>
      </a:lvl3pPr>
      <a:lvl4pPr marL="1371543" algn="l" defTabSz="914362" rtl="0" eaLnBrk="1" latinLnBrk="0" hangingPunct="1">
        <a:defRPr kumimoji="1" sz="1800" kern="1200">
          <a:solidFill>
            <a:schemeClr val="tx1"/>
          </a:solidFill>
          <a:latin typeface="+mn-lt"/>
          <a:ea typeface="+mn-ea"/>
          <a:cs typeface="+mn-cs"/>
        </a:defRPr>
      </a:lvl4pPr>
      <a:lvl5pPr marL="1828723" algn="l" defTabSz="914362" rtl="0" eaLnBrk="1" latinLnBrk="0" hangingPunct="1">
        <a:defRPr kumimoji="1" sz="1800" kern="1200">
          <a:solidFill>
            <a:schemeClr val="tx1"/>
          </a:solidFill>
          <a:latin typeface="+mn-lt"/>
          <a:ea typeface="+mn-ea"/>
          <a:cs typeface="+mn-cs"/>
        </a:defRPr>
      </a:lvl5pPr>
      <a:lvl6pPr marL="2285905" algn="l" defTabSz="914362" rtl="0" eaLnBrk="1" latinLnBrk="0" hangingPunct="1">
        <a:defRPr kumimoji="1" sz="1800" kern="1200">
          <a:solidFill>
            <a:schemeClr val="tx1"/>
          </a:solidFill>
          <a:latin typeface="+mn-lt"/>
          <a:ea typeface="+mn-ea"/>
          <a:cs typeface="+mn-cs"/>
        </a:defRPr>
      </a:lvl6pPr>
      <a:lvl7pPr marL="2743085" algn="l" defTabSz="914362" rtl="0" eaLnBrk="1" latinLnBrk="0" hangingPunct="1">
        <a:defRPr kumimoji="1" sz="1800" kern="1200">
          <a:solidFill>
            <a:schemeClr val="tx1"/>
          </a:solidFill>
          <a:latin typeface="+mn-lt"/>
          <a:ea typeface="+mn-ea"/>
          <a:cs typeface="+mn-cs"/>
        </a:defRPr>
      </a:lvl7pPr>
      <a:lvl8pPr marL="3200266" algn="l" defTabSz="914362" rtl="0" eaLnBrk="1" latinLnBrk="0" hangingPunct="1">
        <a:defRPr kumimoji="1" sz="1800" kern="1200">
          <a:solidFill>
            <a:schemeClr val="tx1"/>
          </a:solidFill>
          <a:latin typeface="+mn-lt"/>
          <a:ea typeface="+mn-ea"/>
          <a:cs typeface="+mn-cs"/>
        </a:defRPr>
      </a:lvl8pPr>
      <a:lvl9pPr marL="3657446" algn="l" defTabSz="914362"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 name="図 30"/>
          <p:cNvPicPr>
            <a:picLocks noChangeAspect="1"/>
          </p:cNvPicPr>
          <p:nvPr/>
        </p:nvPicPr>
        <p:blipFill rotWithShape="1">
          <a:blip r:embed="rId2"/>
          <a:srcRect l="3571" t="1254" r="34392" b="2108"/>
          <a:stretch/>
        </p:blipFill>
        <p:spPr>
          <a:xfrm>
            <a:off x="5147882" y="1108933"/>
            <a:ext cx="3363872" cy="2835340"/>
          </a:xfrm>
          <a:prstGeom prst="rect">
            <a:avLst/>
          </a:prstGeom>
        </p:spPr>
      </p:pic>
      <p:sp>
        <p:nvSpPr>
          <p:cNvPr id="32" name="テキスト ボックス 31"/>
          <p:cNvSpPr txBox="1"/>
          <p:nvPr/>
        </p:nvSpPr>
        <p:spPr>
          <a:xfrm>
            <a:off x="378120" y="4979215"/>
            <a:ext cx="9192288" cy="1669752"/>
          </a:xfrm>
          <a:prstGeom prst="rect">
            <a:avLst/>
          </a:prstGeom>
          <a:noFill/>
        </p:spPr>
        <p:txBody>
          <a:bodyPr wrap="square" rtlCol="0">
            <a:spAutoFit/>
          </a:bodyPr>
          <a:lstStyle/>
          <a:p>
            <a:pPr algn="just">
              <a:lnSpc>
                <a:spcPct val="130000"/>
              </a:lnSpc>
            </a:pPr>
            <a:r>
              <a:rPr lang="ja-JP" altLang="en-US" sz="1600"/>
              <a:t>本発表における革新性</a:t>
            </a:r>
            <a:r>
              <a:rPr lang="ja-JP" altLang="en-US" sz="1600" dirty="0"/>
              <a:t>は、</a:t>
            </a:r>
            <a:r>
              <a:rPr lang="en-US" altLang="ja-JP" sz="1600" b="1" dirty="0"/>
              <a:t>2</a:t>
            </a:r>
            <a:r>
              <a:rPr lang="ja-JP" altLang="en-US" sz="1600" b="1" dirty="0" err="1"/>
              <a:t>つの</a:t>
            </a:r>
            <a:r>
              <a:rPr lang="ja-JP" altLang="en-US" sz="1600" b="1" dirty="0"/>
              <a:t>線量分布を比較するための新規かつ独自の定量的手法を開発</a:t>
            </a:r>
            <a:r>
              <a:rPr lang="ja-JP" altLang="en-US" sz="1600" dirty="0"/>
              <a:t>し、それを</a:t>
            </a:r>
            <a:r>
              <a:rPr lang="ja-JP" altLang="en-US" sz="1600" b="1" dirty="0"/>
              <a:t>実測データと計算結果を用いて検証した</a:t>
            </a:r>
            <a:r>
              <a:rPr lang="ja-JP" altLang="en-US" sz="1600" dirty="0"/>
              <a:t>点にあります。従来困難とされてきた、複雑な線量勾配を有する</a:t>
            </a:r>
            <a:r>
              <a:rPr lang="en-US" altLang="ja-JP" sz="1600" dirty="0"/>
              <a:t>IMRT</a:t>
            </a:r>
            <a:r>
              <a:rPr lang="ja-JP" altLang="en-US" sz="1600" dirty="0"/>
              <a:t>（強度変調放射線治療）における線量分布の精緻な比較を可能にした本手法は、</a:t>
            </a:r>
            <a:r>
              <a:rPr lang="ja-JP" altLang="en-US" sz="1600" b="1" dirty="0"/>
              <a:t>異なる治療計画間の比較評価や、測定と計算の整合性確認において極めて有用</a:t>
            </a:r>
            <a:r>
              <a:rPr lang="ja-JP" altLang="en-US" sz="1600" dirty="0"/>
              <a:t>であり、今後、精密な品質管理や新規治療技術の導入時の評価指標としての応用が期待されます。</a:t>
            </a:r>
            <a:endParaRPr lang="ja-JP" altLang="en-US" sz="1600" b="1" u="sng" dirty="0"/>
          </a:p>
        </p:txBody>
      </p:sp>
      <p:pic>
        <p:nvPicPr>
          <p:cNvPr id="35" name="図 3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7108" y="1200955"/>
            <a:ext cx="4091010" cy="2636296"/>
          </a:xfrm>
          <a:prstGeom prst="rect">
            <a:avLst/>
          </a:prstGeom>
        </p:spPr>
      </p:pic>
      <p:sp>
        <p:nvSpPr>
          <p:cNvPr id="21" name="テキスト ボックス 20"/>
          <p:cNvSpPr txBox="1"/>
          <p:nvPr/>
        </p:nvSpPr>
        <p:spPr>
          <a:xfrm>
            <a:off x="3476439" y="186256"/>
            <a:ext cx="2954655" cy="461793"/>
          </a:xfrm>
          <a:prstGeom prst="rect">
            <a:avLst/>
          </a:prstGeom>
          <a:noFill/>
        </p:spPr>
        <p:txBody>
          <a:bodyPr wrap="none" rtlCol="0" anchor="ctr">
            <a:spAutoFit/>
          </a:bodyPr>
          <a:lstStyle/>
          <a:p>
            <a:pPr algn="ctr"/>
            <a:r>
              <a:rPr lang="ja-JP" altLang="en-US" sz="2401" b="1" u="sng" dirty="0"/>
              <a:t>発表者氏名・演題名</a:t>
            </a:r>
          </a:p>
        </p:txBody>
      </p:sp>
      <p:sp>
        <p:nvSpPr>
          <p:cNvPr id="14" name="正方形/長方形 13"/>
          <p:cNvSpPr/>
          <p:nvPr/>
        </p:nvSpPr>
        <p:spPr>
          <a:xfrm>
            <a:off x="378120" y="704013"/>
            <a:ext cx="9192288" cy="390380"/>
          </a:xfrm>
          <a:prstGeom prst="rect">
            <a:avLst/>
          </a:prstGeom>
          <a:solidFill>
            <a:schemeClr val="tx1">
              <a:lumMod val="95000"/>
              <a:lumOff val="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6" name="テキスト ボックス 15"/>
          <p:cNvSpPr txBox="1"/>
          <p:nvPr/>
        </p:nvSpPr>
        <p:spPr>
          <a:xfrm>
            <a:off x="3247815" y="718553"/>
            <a:ext cx="3416320" cy="369332"/>
          </a:xfrm>
          <a:prstGeom prst="rect">
            <a:avLst/>
          </a:prstGeom>
          <a:noFill/>
        </p:spPr>
        <p:txBody>
          <a:bodyPr wrap="none" rtlCol="0">
            <a:spAutoFit/>
          </a:bodyPr>
          <a:lstStyle/>
          <a:p>
            <a:pPr algn="ctr"/>
            <a:r>
              <a:rPr lang="ja-JP" altLang="en-US" b="1" dirty="0">
                <a:solidFill>
                  <a:schemeClr val="bg1"/>
                </a:solidFill>
              </a:rPr>
              <a:t>キーポイント：研究方法・成果</a:t>
            </a:r>
            <a:endParaRPr lang="ja-JP" altLang="en-US" b="1" strike="sngStrike" dirty="0">
              <a:solidFill>
                <a:schemeClr val="bg1"/>
              </a:solidFill>
            </a:endParaRPr>
          </a:p>
        </p:txBody>
      </p:sp>
      <p:sp>
        <p:nvSpPr>
          <p:cNvPr id="17" name="正方形/長方形 16"/>
          <p:cNvSpPr/>
          <p:nvPr/>
        </p:nvSpPr>
        <p:spPr>
          <a:xfrm>
            <a:off x="378120" y="4482273"/>
            <a:ext cx="9192288" cy="390380"/>
          </a:xfrm>
          <a:prstGeom prst="rect">
            <a:avLst/>
          </a:prstGeom>
          <a:solidFill>
            <a:schemeClr val="tx1">
              <a:lumMod val="95000"/>
              <a:lumOff val="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8" name="テキスト ボックス 17"/>
          <p:cNvSpPr txBox="1"/>
          <p:nvPr/>
        </p:nvSpPr>
        <p:spPr>
          <a:xfrm>
            <a:off x="2569723" y="4496813"/>
            <a:ext cx="4801314" cy="369332"/>
          </a:xfrm>
          <a:prstGeom prst="rect">
            <a:avLst/>
          </a:prstGeom>
          <a:noFill/>
        </p:spPr>
        <p:txBody>
          <a:bodyPr wrap="none" rtlCol="0">
            <a:spAutoFit/>
          </a:bodyPr>
          <a:lstStyle/>
          <a:p>
            <a:pPr algn="ctr"/>
            <a:r>
              <a:rPr lang="ja-JP" altLang="en-US" b="1" dirty="0">
                <a:solidFill>
                  <a:schemeClr val="bg1"/>
                </a:solidFill>
              </a:rPr>
              <a:t>イノベーション：新規性・独創性・波及効果</a:t>
            </a:r>
          </a:p>
        </p:txBody>
      </p:sp>
      <p:sp>
        <p:nvSpPr>
          <p:cNvPr id="2" name="テキスト ボックス 1"/>
          <p:cNvSpPr txBox="1"/>
          <p:nvPr/>
        </p:nvSpPr>
        <p:spPr>
          <a:xfrm>
            <a:off x="0" y="0"/>
            <a:ext cx="1415772" cy="461665"/>
          </a:xfrm>
          <a:prstGeom prst="rect">
            <a:avLst/>
          </a:prstGeom>
          <a:noFill/>
        </p:spPr>
        <p:txBody>
          <a:bodyPr wrap="none" rtlCol="0">
            <a:spAutoFit/>
          </a:bodyPr>
          <a:lstStyle/>
          <a:p>
            <a:r>
              <a:rPr kumimoji="1" lang="ja-JP" altLang="en-US" sz="2400" b="1" dirty="0">
                <a:solidFill>
                  <a:srgbClr val="FF0000"/>
                </a:solidFill>
              </a:rPr>
              <a:t>サンプル</a:t>
            </a:r>
          </a:p>
        </p:txBody>
      </p:sp>
      <p:sp>
        <p:nvSpPr>
          <p:cNvPr id="3" name="テキスト ボックス 2">
            <a:extLst>
              <a:ext uri="{FF2B5EF4-FFF2-40B4-BE49-F238E27FC236}">
                <a16:creationId xmlns:a16="http://schemas.microsoft.com/office/drawing/2014/main" id="{C6EF5B54-93C9-7825-0FC8-D772E9856BFA}"/>
              </a:ext>
            </a:extLst>
          </p:cNvPr>
          <p:cNvSpPr txBox="1"/>
          <p:nvPr/>
        </p:nvSpPr>
        <p:spPr>
          <a:xfrm>
            <a:off x="1858129" y="3975096"/>
            <a:ext cx="1338828" cy="369332"/>
          </a:xfrm>
          <a:prstGeom prst="rect">
            <a:avLst/>
          </a:prstGeom>
          <a:noFill/>
        </p:spPr>
        <p:txBody>
          <a:bodyPr wrap="none" rtlCol="0">
            <a:spAutoFit/>
          </a:bodyPr>
          <a:lstStyle/>
          <a:p>
            <a:r>
              <a:rPr kumimoji="1" lang="ja-JP" altLang="en-US"/>
              <a:t>図表の説明</a:t>
            </a:r>
          </a:p>
        </p:txBody>
      </p:sp>
      <p:sp>
        <p:nvSpPr>
          <p:cNvPr id="4" name="テキスト ボックス 3">
            <a:extLst>
              <a:ext uri="{FF2B5EF4-FFF2-40B4-BE49-F238E27FC236}">
                <a16:creationId xmlns:a16="http://schemas.microsoft.com/office/drawing/2014/main" id="{74F9EC89-BD4C-2DAE-82D2-9FB29BA8063C}"/>
              </a:ext>
            </a:extLst>
          </p:cNvPr>
          <p:cNvSpPr txBox="1"/>
          <p:nvPr/>
        </p:nvSpPr>
        <p:spPr>
          <a:xfrm>
            <a:off x="6160404" y="4035929"/>
            <a:ext cx="1338828" cy="369332"/>
          </a:xfrm>
          <a:prstGeom prst="rect">
            <a:avLst/>
          </a:prstGeom>
          <a:noFill/>
        </p:spPr>
        <p:txBody>
          <a:bodyPr wrap="none" rtlCol="0">
            <a:spAutoFit/>
          </a:bodyPr>
          <a:lstStyle/>
          <a:p>
            <a:r>
              <a:rPr kumimoji="1" lang="ja-JP" altLang="en-US"/>
              <a:t>図表の説明</a:t>
            </a:r>
          </a:p>
        </p:txBody>
      </p:sp>
      <p:sp>
        <p:nvSpPr>
          <p:cNvPr id="5" name="正方形/長方形 4">
            <a:extLst>
              <a:ext uri="{FF2B5EF4-FFF2-40B4-BE49-F238E27FC236}">
                <a16:creationId xmlns:a16="http://schemas.microsoft.com/office/drawing/2014/main" id="{69E0A3F0-F713-25CE-AE6F-687FE26BA914}"/>
              </a:ext>
            </a:extLst>
          </p:cNvPr>
          <p:cNvSpPr/>
          <p:nvPr/>
        </p:nvSpPr>
        <p:spPr>
          <a:xfrm>
            <a:off x="0" y="0"/>
            <a:ext cx="9906000" cy="68580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82D605FF-4031-55C0-3993-45A6F0192405}"/>
              </a:ext>
            </a:extLst>
          </p:cNvPr>
          <p:cNvSpPr txBox="1"/>
          <p:nvPr/>
        </p:nvSpPr>
        <p:spPr>
          <a:xfrm>
            <a:off x="8491761" y="79205"/>
            <a:ext cx="595035" cy="338554"/>
          </a:xfrm>
          <a:prstGeom prst="rect">
            <a:avLst/>
          </a:prstGeom>
          <a:noFill/>
        </p:spPr>
        <p:txBody>
          <a:bodyPr wrap="none" rtlCol="0">
            <a:spAutoFit/>
          </a:bodyPr>
          <a:lstStyle/>
          <a:p>
            <a:r>
              <a:rPr kumimoji="1" lang="ja-JP" altLang="en-US" sz="1600" b="1" dirty="0">
                <a:solidFill>
                  <a:srgbClr val="FF0000"/>
                </a:solidFill>
              </a:rPr>
              <a:t>外枠</a:t>
            </a:r>
          </a:p>
        </p:txBody>
      </p:sp>
      <p:cxnSp>
        <p:nvCxnSpPr>
          <p:cNvPr id="8" name="直線矢印コネクタ 7">
            <a:extLst>
              <a:ext uri="{FF2B5EF4-FFF2-40B4-BE49-F238E27FC236}">
                <a16:creationId xmlns:a16="http://schemas.microsoft.com/office/drawing/2014/main" id="{CDE1D15D-39DC-3D27-0930-223B24BA5913}"/>
              </a:ext>
            </a:extLst>
          </p:cNvPr>
          <p:cNvCxnSpPr/>
          <p:nvPr/>
        </p:nvCxnSpPr>
        <p:spPr>
          <a:xfrm flipH="1" flipV="1">
            <a:off x="8312651" y="0"/>
            <a:ext cx="199103" cy="230832"/>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1466693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940</TotalTime>
  <Words>146</Words>
  <Application>Microsoft Office PowerPoint</Application>
  <PresentationFormat>A4 210 x 297 mm</PresentationFormat>
  <Paragraphs>8</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PowerPoint プレゼンテーション</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赤坂浩亮 Hiroaki Akasaka</dc:creator>
  <cp:lastModifiedBy>Koba Yusuke</cp:lastModifiedBy>
  <cp:revision>83</cp:revision>
  <dcterms:created xsi:type="dcterms:W3CDTF">2025-05-28T01:07:45Z</dcterms:created>
  <dcterms:modified xsi:type="dcterms:W3CDTF">2025-07-22T03:56:12Z</dcterms:modified>
</cp:coreProperties>
</file>