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19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aki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EA6A"/>
    <a:srgbClr val="EEECE1"/>
    <a:srgbClr val="FF9966"/>
    <a:srgbClr val="DD23C7"/>
    <a:srgbClr val="2FFF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FDDA4E-6536-4D93-B62F-357489D4A02C}" v="1" dt="2026-01-29T02:40:29.2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5" autoAdjust="0"/>
    <p:restoredTop sz="92638" autoAdjust="0"/>
  </p:normalViewPr>
  <p:slideViewPr>
    <p:cSldViewPr>
      <p:cViewPr varScale="1">
        <p:scale>
          <a:sx n="86" d="100"/>
          <a:sy n="86" d="100"/>
        </p:scale>
        <p:origin x="876" y="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10" d="100"/>
        <a:sy n="110" d="100"/>
      </p:scale>
      <p:origin x="0" y="4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ba Yusuke" userId="131aec52-7137-48b7-9826-01d6bb5020fe" providerId="ADAL" clId="{3C811400-2A65-4F22-A70F-1F52FC9043FD}"/>
    <pc:docChg chg="custSel modSld">
      <pc:chgData name="Koba Yusuke" userId="131aec52-7137-48b7-9826-01d6bb5020fe" providerId="ADAL" clId="{3C811400-2A65-4F22-A70F-1F52FC9043FD}" dt="2026-01-29T02:40:36.518" v="5" actId="1076"/>
      <pc:docMkLst>
        <pc:docMk/>
      </pc:docMkLst>
      <pc:sldChg chg="addSp delSp modSp mod">
        <pc:chgData name="Koba Yusuke" userId="131aec52-7137-48b7-9826-01d6bb5020fe" providerId="ADAL" clId="{3C811400-2A65-4F22-A70F-1F52FC9043FD}" dt="2026-01-29T02:40:36.518" v="5" actId="1076"/>
        <pc:sldMkLst>
          <pc:docMk/>
          <pc:sldMk cId="806616825" sldId="419"/>
        </pc:sldMkLst>
        <pc:picChg chg="del">
          <ac:chgData name="Koba Yusuke" userId="131aec52-7137-48b7-9826-01d6bb5020fe" providerId="ADAL" clId="{3C811400-2A65-4F22-A70F-1F52FC9043FD}" dt="2026-01-29T02:40:34.297" v="4" actId="478"/>
          <ac:picMkLst>
            <pc:docMk/>
            <pc:sldMk cId="806616825" sldId="419"/>
            <ac:picMk id="3" creationId="{DAD688B3-E24D-910C-1055-3C5070CC07FE}"/>
          </ac:picMkLst>
        </pc:picChg>
        <pc:picChg chg="add mod">
          <ac:chgData name="Koba Yusuke" userId="131aec52-7137-48b7-9826-01d6bb5020fe" providerId="ADAL" clId="{3C811400-2A65-4F22-A70F-1F52FC9043FD}" dt="2026-01-29T02:40:36.518" v="5" actId="1076"/>
          <ac:picMkLst>
            <pc:docMk/>
            <pc:sldMk cId="806616825" sldId="419"/>
            <ac:picMk id="7" creationId="{4B7DD0F0-CDDC-F339-1E07-FF65A145328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CCB5E-D4A9-4A04-8B4D-CCF22CA4ACCC}" type="datetimeFigureOut">
              <a:rPr kumimoji="1" lang="ja-JP" altLang="en-US" smtClean="0"/>
              <a:pPr/>
              <a:t>2026/1/29</a:t>
            </a:fld>
            <a:endParaRPr kumimoji="1"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229EA-3BE0-4BE8-A9D3-7275CA3CC87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44092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E1DC6-1E51-4BCA-AE6B-0A0391059F69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54E60-16A1-49A6-8EFD-7F522AF4E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003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E1DC6-1E51-4BCA-AE6B-0A0391059F69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54E60-16A1-49A6-8EFD-7F522AF4E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4763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E1DC6-1E51-4BCA-AE6B-0A0391059F69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54E60-16A1-49A6-8EFD-7F522AF4E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049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E1DC6-1E51-4BCA-AE6B-0A0391059F69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54E60-16A1-49A6-8EFD-7F522AF4E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327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E1DC6-1E51-4BCA-AE6B-0A0391059F69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54E60-16A1-49A6-8EFD-7F522AF4E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34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E1DC6-1E51-4BCA-AE6B-0A0391059F69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54E60-16A1-49A6-8EFD-7F522AF4E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035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E1DC6-1E51-4BCA-AE6B-0A0391059F69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54E60-16A1-49A6-8EFD-7F522AF4E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93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E1DC6-1E51-4BCA-AE6B-0A0391059F69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54E60-16A1-49A6-8EFD-7F522AF4E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7287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E1DC6-1E51-4BCA-AE6B-0A0391059F69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54E60-16A1-49A6-8EFD-7F522AF4E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4295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E1DC6-1E51-4BCA-AE6B-0A0391059F69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54E60-16A1-49A6-8EFD-7F522AF4E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94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E1DC6-1E51-4BCA-AE6B-0A0391059F69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54E60-16A1-49A6-8EFD-7F522AF4E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812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E1DC6-1E51-4BCA-AE6B-0A0391059F69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54E60-16A1-49A6-8EFD-7F522AF4E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966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06785B4E-5AED-4101-A1E0-F0B36CEAB54F}"/>
              </a:ext>
            </a:extLst>
          </p:cNvPr>
          <p:cNvSpPr txBox="1">
            <a:spLocks/>
          </p:cNvSpPr>
          <p:nvPr/>
        </p:nvSpPr>
        <p:spPr>
          <a:xfrm>
            <a:off x="161753" y="2686273"/>
            <a:ext cx="8850898" cy="25922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US" altLang="ja-JP" sz="2800" b="1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</a:br>
            <a:r>
              <a:rPr lang="en-US" altLang="ja-JP" sz="2800" b="1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  <a:t>We have nothing to declare for this study.</a:t>
            </a:r>
            <a:br>
              <a:rPr lang="ja-JP" altLang="en-US" sz="2800" b="1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</a:br>
            <a:endParaRPr lang="ja-JP" altLang="en-US" sz="2800" b="1" dirty="0">
              <a:latin typeface="Arial" panose="020B0604020202020204" pitchFamily="34" charset="0"/>
              <a:ea typeface="Arial Unicode MS" pitchFamily="50" charset="-128"/>
              <a:cs typeface="Arial" panose="020B0604020202020204" pitchFamily="34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C0E11AE-3511-4810-A806-DAE695AA7C9B}"/>
              </a:ext>
            </a:extLst>
          </p:cNvPr>
          <p:cNvSpPr txBox="1"/>
          <p:nvPr/>
        </p:nvSpPr>
        <p:spPr>
          <a:xfrm>
            <a:off x="107504" y="138118"/>
            <a:ext cx="75328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If you have </a:t>
            </a:r>
            <a:r>
              <a:rPr kumimoji="1" lang="en-US" altLang="ja-JP" sz="1600" u="sng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no disclosure</a:t>
            </a:r>
            <a:r>
              <a:rPr kumimoji="1" lang="en-US" altLang="ja-JP" sz="16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, </a:t>
            </a:r>
            <a:r>
              <a:rPr lang="en-US" altLang="ja-JP" sz="16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please use this</a:t>
            </a:r>
            <a:r>
              <a:rPr lang="ja-JP" altLang="en-US" sz="16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16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as the second slide (next to title slide). </a:t>
            </a:r>
            <a:endParaRPr kumimoji="1" lang="ja-JP" altLang="en-US" sz="16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8677537-D000-4876-9AB2-246709CD13CE}"/>
              </a:ext>
            </a:extLst>
          </p:cNvPr>
          <p:cNvSpPr/>
          <p:nvPr/>
        </p:nvSpPr>
        <p:spPr>
          <a:xfrm>
            <a:off x="523755" y="1857018"/>
            <a:ext cx="81099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4000" b="1" dirty="0">
                <a:latin typeface="Arial" panose="020B0604020202020204" pitchFamily="34" charset="0"/>
                <a:ea typeface="Arial Unicode MS" pitchFamily="50" charset="-128"/>
                <a:cs typeface="Arial" panose="020B0604020202020204" pitchFamily="34" charset="0"/>
              </a:rPr>
              <a:t>Disclosure of Conflict of Interest</a:t>
            </a:r>
            <a:endParaRPr lang="ja-JP" alt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図 6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4B7DD0F0-CDDC-F339-1E07-FF65A1453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16" y="6243632"/>
            <a:ext cx="366712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61682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22777</TotalTime>
  <Words>35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 Unicode MS</vt:lpstr>
      <vt:lpstr>Arial</vt:lpstr>
      <vt:lpstr>Calibri</vt:lpstr>
      <vt:lpstr>Calibri Light</vt:lpstr>
      <vt:lpstr>1_Office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高エネルギー光子・電子線における 蛍光ガラス線量計のレスポンスに関する研究</dc:title>
  <dc:creator>araki</dc:creator>
  <cp:lastModifiedBy>Koba Yusuke</cp:lastModifiedBy>
  <cp:revision>1628</cp:revision>
  <dcterms:created xsi:type="dcterms:W3CDTF">2011-03-09T06:46:03Z</dcterms:created>
  <dcterms:modified xsi:type="dcterms:W3CDTF">2026-01-29T02:40:38Z</dcterms:modified>
</cp:coreProperties>
</file>