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raki"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A6A"/>
    <a:srgbClr val="EEECE1"/>
    <a:srgbClr val="FF9966"/>
    <a:srgbClr val="DD23C7"/>
    <a:srgbClr val="2FFF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9D99B4-6788-470B-9217-0F86362283DC}" v="2" dt="2026-01-29T02:40:45.88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80" autoAdjust="0"/>
    <p:restoredTop sz="92638" autoAdjust="0"/>
  </p:normalViewPr>
  <p:slideViewPr>
    <p:cSldViewPr>
      <p:cViewPr varScale="1">
        <p:scale>
          <a:sx n="86" d="100"/>
          <a:sy n="86" d="100"/>
        </p:scale>
        <p:origin x="876" y="30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10" d="100"/>
        <a:sy n="110" d="100"/>
      </p:scale>
      <p:origin x="0" y="43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commentAuthors" Target="commentAuthors.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oba Yusuke" userId="131aec52-7137-48b7-9826-01d6bb5020fe" providerId="ADAL" clId="{3C811400-2A65-4F22-A70F-1F52FC9043FD}"/>
    <pc:docChg chg="custSel modSld">
      <pc:chgData name="Koba Yusuke" userId="131aec52-7137-48b7-9826-01d6bb5020fe" providerId="ADAL" clId="{3C811400-2A65-4F22-A70F-1F52FC9043FD}" dt="2026-01-29T02:40:45.884" v="5"/>
      <pc:docMkLst>
        <pc:docMk/>
      </pc:docMkLst>
      <pc:sldChg chg="addSp delSp modSp mod">
        <pc:chgData name="Koba Yusuke" userId="131aec52-7137-48b7-9826-01d6bb5020fe" providerId="ADAL" clId="{3C811400-2A65-4F22-A70F-1F52FC9043FD}" dt="2026-01-29T02:40:45.884" v="5"/>
        <pc:sldMkLst>
          <pc:docMk/>
          <pc:sldMk cId="2590313369" sldId="256"/>
        </pc:sldMkLst>
        <pc:picChg chg="add del mod">
          <ac:chgData name="Koba Yusuke" userId="131aec52-7137-48b7-9826-01d6bb5020fe" providerId="ADAL" clId="{3C811400-2A65-4F22-A70F-1F52FC9043FD}" dt="2026-01-29T02:40:43.244" v="4" actId="478"/>
          <ac:picMkLst>
            <pc:docMk/>
            <pc:sldMk cId="2590313369" sldId="256"/>
            <ac:picMk id="3" creationId="{F26A1BD5-B70F-87B0-D0C2-6D008C05FDDA}"/>
          </ac:picMkLst>
        </pc:picChg>
        <pc:picChg chg="del">
          <ac:chgData name="Koba Yusuke" userId="131aec52-7137-48b7-9826-01d6bb5020fe" providerId="ADAL" clId="{3C811400-2A65-4F22-A70F-1F52FC9043FD}" dt="2026-01-29T02:40:42.790" v="3" actId="478"/>
          <ac:picMkLst>
            <pc:docMk/>
            <pc:sldMk cId="2590313369" sldId="256"/>
            <ac:picMk id="7" creationId="{FF533182-B55E-59DA-DE66-53B1A7788104}"/>
          </ac:picMkLst>
        </pc:picChg>
        <pc:picChg chg="add mod">
          <ac:chgData name="Koba Yusuke" userId="131aec52-7137-48b7-9826-01d6bb5020fe" providerId="ADAL" clId="{3C811400-2A65-4F22-A70F-1F52FC9043FD}" dt="2026-01-29T02:40:45.884" v="5"/>
          <ac:picMkLst>
            <pc:docMk/>
            <pc:sldMk cId="2590313369" sldId="256"/>
            <ac:picMk id="8" creationId="{AA113AC6-4F0B-5899-4F44-CBF1A621D7D4}"/>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CCB5E-D4A9-4A04-8B4D-CCF22CA4ACCC}" type="datetimeFigureOut">
              <a:rPr kumimoji="1" lang="ja-JP" altLang="en-US" smtClean="0"/>
              <a:pPr/>
              <a:t>2026/1/29</a:t>
            </a:fld>
            <a:endParaRPr kumimoji="1" lang="ja-JP" altLang="en-US" dirty="0"/>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8229EA-3BE0-4BE8-A9D3-7275CA3CC870}" type="slidenum">
              <a:rPr kumimoji="1" lang="ja-JP" altLang="en-US" smtClean="0"/>
              <a:pPr/>
              <a:t>‹#›</a:t>
            </a:fld>
            <a:endParaRPr kumimoji="1" lang="ja-JP" altLang="en-US" dirty="0"/>
          </a:p>
        </p:txBody>
      </p:sp>
    </p:spTree>
    <p:extLst>
      <p:ext uri="{BB962C8B-B14F-4D97-AF65-F5344CB8AC3E}">
        <p14:creationId xmlns:p14="http://schemas.microsoft.com/office/powerpoint/2010/main" val="7440929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25970837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6442559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2290118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4209346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239973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1821873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4142014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3965512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239354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961889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ADE1DC6-1E51-4BCA-AE6B-0A0391059F69}"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25534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DE1DC6-1E51-4BCA-AE6B-0A0391059F69}"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754E60-16A1-49A6-8EFD-7F522AF4EBFD}" type="slidenum">
              <a:rPr kumimoji="1" lang="ja-JP" altLang="en-US" smtClean="0"/>
              <a:t>‹#›</a:t>
            </a:fld>
            <a:endParaRPr kumimoji="1" lang="ja-JP" altLang="en-US"/>
          </a:p>
        </p:txBody>
      </p:sp>
    </p:spTree>
    <p:extLst>
      <p:ext uri="{BB962C8B-B14F-4D97-AF65-F5344CB8AC3E}">
        <p14:creationId xmlns:p14="http://schemas.microsoft.com/office/powerpoint/2010/main" val="23364653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5496C762-D5B2-4D26-B33B-9CC0B918994D}"/>
              </a:ext>
            </a:extLst>
          </p:cNvPr>
          <p:cNvSpPr>
            <a:spLocks noGrp="1"/>
          </p:cNvSpPr>
          <p:nvPr>
            <p:ph type="ctrTitle"/>
          </p:nvPr>
        </p:nvSpPr>
        <p:spPr>
          <a:xfrm>
            <a:off x="467544" y="2686273"/>
            <a:ext cx="8472429" cy="2592288"/>
          </a:xfrm>
        </p:spPr>
        <p:txBody>
          <a:bodyPr>
            <a:noAutofit/>
          </a:bodyPr>
          <a:lstStyle/>
          <a:p>
            <a:pPr algn="l"/>
            <a:r>
              <a:rPr lang="en-US" altLang="ja-JP" sz="2000" b="1" dirty="0">
                <a:latin typeface="Arial" panose="020B0604020202020204" pitchFamily="34" charset="0"/>
                <a:ea typeface="Arial Unicode MS" pitchFamily="50" charset="-128"/>
                <a:cs typeface="Arial" panose="020B0604020202020204" pitchFamily="34" charset="0"/>
              </a:rPr>
              <a:t>This study was supported by the research grant  from XXXXX.</a:t>
            </a:r>
            <a:br>
              <a:rPr lang="en-US" altLang="ja-JP" sz="2000" b="1" dirty="0">
                <a:latin typeface="Arial" panose="020B0604020202020204" pitchFamily="34" charset="0"/>
                <a:ea typeface="Arial Unicode MS" pitchFamily="50" charset="-128"/>
                <a:cs typeface="Arial" panose="020B0604020202020204" pitchFamily="34" charset="0"/>
              </a:rPr>
            </a:br>
            <a:br>
              <a:rPr lang="en-US" altLang="ja-JP" sz="2000" b="1" dirty="0">
                <a:latin typeface="Arial" panose="020B0604020202020204" pitchFamily="34" charset="0"/>
                <a:ea typeface="Arial Unicode MS" pitchFamily="50" charset="-128"/>
                <a:cs typeface="Arial" panose="020B0604020202020204" pitchFamily="34" charset="0"/>
              </a:rPr>
            </a:br>
            <a:r>
              <a:rPr lang="en-US" altLang="ja-JP" sz="2000" b="1" dirty="0">
                <a:latin typeface="Arial" panose="020B0604020202020204" pitchFamily="34" charset="0"/>
                <a:ea typeface="Arial Unicode MS" pitchFamily="50" charset="-128"/>
                <a:cs typeface="Arial" panose="020B0604020202020204" pitchFamily="34" charset="0"/>
              </a:rPr>
              <a:t>Authors  AA and BB are employee of YYYYY corporation, Tokyo, Japan.</a:t>
            </a:r>
            <a:br>
              <a:rPr lang="en-US" altLang="ja-JP" sz="2000" b="1" dirty="0">
                <a:latin typeface="Arial" panose="020B0604020202020204" pitchFamily="34" charset="0"/>
                <a:ea typeface="Arial Unicode MS" pitchFamily="50" charset="-128"/>
                <a:cs typeface="Arial" panose="020B0604020202020204" pitchFamily="34" charset="0"/>
              </a:rPr>
            </a:br>
            <a:br>
              <a:rPr lang="en-US" altLang="ja-JP" sz="2000" b="1" dirty="0">
                <a:latin typeface="Arial" panose="020B0604020202020204" pitchFamily="34" charset="0"/>
                <a:ea typeface="Arial Unicode MS" pitchFamily="50" charset="-128"/>
                <a:cs typeface="Arial" panose="020B0604020202020204" pitchFamily="34" charset="0"/>
              </a:rPr>
            </a:br>
            <a:r>
              <a:rPr lang="en-US" altLang="ja-JP" sz="2000" b="1" dirty="0">
                <a:latin typeface="Arial" panose="020B0604020202020204" pitchFamily="34" charset="0"/>
                <a:ea typeface="Arial Unicode MS" pitchFamily="50" charset="-128"/>
                <a:cs typeface="Arial" panose="020B0604020202020204" pitchFamily="34" charset="0"/>
              </a:rPr>
              <a:t>The measurement devices used in this study were provided by ZZZZZZ, Tokyo, Japan</a:t>
            </a:r>
            <a:br>
              <a:rPr lang="ja-JP" altLang="en-US" sz="2000" b="1" dirty="0">
                <a:latin typeface="Arial" panose="020B0604020202020204" pitchFamily="34" charset="0"/>
                <a:ea typeface="Arial Unicode MS" pitchFamily="50" charset="-128"/>
                <a:cs typeface="Arial" panose="020B0604020202020204" pitchFamily="34" charset="0"/>
              </a:rPr>
            </a:br>
            <a:endParaRPr kumimoji="1" lang="ja-JP" altLang="en-US" sz="2000" b="1" dirty="0">
              <a:latin typeface="Arial" panose="020B0604020202020204" pitchFamily="34" charset="0"/>
              <a:ea typeface="Arial Unicode MS" pitchFamily="50" charset="-128"/>
              <a:cs typeface="Arial" panose="020B0604020202020204" pitchFamily="34" charset="0"/>
            </a:endParaRPr>
          </a:p>
        </p:txBody>
      </p:sp>
      <p:sp>
        <p:nvSpPr>
          <p:cNvPr id="5" name="テキスト ボックス 4">
            <a:extLst>
              <a:ext uri="{FF2B5EF4-FFF2-40B4-BE49-F238E27FC236}">
                <a16:creationId xmlns:a16="http://schemas.microsoft.com/office/drawing/2014/main" id="{B527DAE0-1243-4F8F-AAD5-4067E6463C36}"/>
              </a:ext>
            </a:extLst>
          </p:cNvPr>
          <p:cNvSpPr txBox="1"/>
          <p:nvPr/>
        </p:nvSpPr>
        <p:spPr>
          <a:xfrm>
            <a:off x="107504" y="138118"/>
            <a:ext cx="7532831" cy="33855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Arial Unicode MS" pitchFamily="50" charset="-128"/>
                <a:ea typeface="Arial Unicode MS" pitchFamily="50" charset="-128"/>
                <a:cs typeface="Arial Unicode MS" pitchFamily="50" charset="-128"/>
              </a:rPr>
              <a:t>If you have </a:t>
            </a:r>
            <a:r>
              <a:rPr kumimoji="1" lang="en-US" altLang="ja-JP" sz="1600" b="0" i="0" u="sng" strike="noStrike" kern="1200" cap="none" spc="0" normalizeH="0" baseline="0" noProof="0" dirty="0">
                <a:ln>
                  <a:noFill/>
                </a:ln>
                <a:solidFill>
                  <a:prstClr val="black"/>
                </a:solidFill>
                <a:effectLst/>
                <a:uLnTx/>
                <a:uFillTx/>
                <a:latin typeface="Arial Unicode MS" pitchFamily="50" charset="-128"/>
                <a:ea typeface="Arial Unicode MS" pitchFamily="50" charset="-128"/>
                <a:cs typeface="Arial Unicode MS" pitchFamily="50" charset="-128"/>
              </a:rPr>
              <a:t>no disclosure</a:t>
            </a:r>
            <a:r>
              <a:rPr kumimoji="1" lang="en-US" altLang="ja-JP" sz="1600" b="0" i="0" u="none" strike="noStrike" kern="1200" cap="none" spc="0" normalizeH="0" baseline="0" noProof="0" dirty="0">
                <a:ln>
                  <a:noFill/>
                </a:ln>
                <a:solidFill>
                  <a:prstClr val="black"/>
                </a:solidFill>
                <a:effectLst/>
                <a:uLnTx/>
                <a:uFillTx/>
                <a:latin typeface="Arial Unicode MS" pitchFamily="50" charset="-128"/>
                <a:ea typeface="Arial Unicode MS" pitchFamily="50" charset="-128"/>
                <a:cs typeface="Arial Unicode MS" pitchFamily="50" charset="-128"/>
              </a:rPr>
              <a:t>, </a:t>
            </a:r>
            <a:r>
              <a:rPr kumimoji="0" lang="en-US" altLang="ja-JP" sz="1600" b="0" i="0" u="none" strike="noStrike" kern="1200" cap="none" spc="0" normalizeH="0" baseline="0" noProof="0" dirty="0">
                <a:ln>
                  <a:noFill/>
                </a:ln>
                <a:solidFill>
                  <a:prstClr val="black"/>
                </a:solidFill>
                <a:effectLst/>
                <a:uLnTx/>
                <a:uFillTx/>
                <a:latin typeface="Arial Unicode MS" pitchFamily="50" charset="-128"/>
                <a:ea typeface="Arial Unicode MS" pitchFamily="50" charset="-128"/>
                <a:cs typeface="Arial Unicode MS" pitchFamily="50" charset="-128"/>
              </a:rPr>
              <a:t>please use this</a:t>
            </a:r>
            <a:r>
              <a:rPr kumimoji="0" lang="ja-JP" altLang="en-US" sz="1600" b="0" i="0" u="none" strike="noStrike" kern="1200" cap="none" spc="0" normalizeH="0" baseline="0" noProof="0" dirty="0">
                <a:ln>
                  <a:noFill/>
                </a:ln>
                <a:solidFill>
                  <a:prstClr val="black"/>
                </a:solidFill>
                <a:effectLst/>
                <a:uLnTx/>
                <a:uFillTx/>
                <a:latin typeface="Arial Unicode MS" pitchFamily="50" charset="-128"/>
                <a:ea typeface="Arial Unicode MS" pitchFamily="50" charset="-128"/>
                <a:cs typeface="Arial Unicode MS" pitchFamily="50" charset="-128"/>
              </a:rPr>
              <a:t> </a:t>
            </a:r>
            <a:r>
              <a:rPr kumimoji="0" lang="en-US" altLang="ja-JP" sz="1600" b="0" i="0" u="none" strike="noStrike" kern="1200" cap="none" spc="0" normalizeH="0" baseline="0" noProof="0" dirty="0">
                <a:ln>
                  <a:noFill/>
                </a:ln>
                <a:solidFill>
                  <a:prstClr val="black"/>
                </a:solidFill>
                <a:effectLst/>
                <a:uLnTx/>
                <a:uFillTx/>
                <a:latin typeface="Arial Unicode MS" pitchFamily="50" charset="-128"/>
                <a:ea typeface="Arial Unicode MS" pitchFamily="50" charset="-128"/>
                <a:cs typeface="Arial Unicode MS" pitchFamily="50" charset="-128"/>
              </a:rPr>
              <a:t>as the second slide (next to title slide). </a:t>
            </a:r>
            <a:endParaRPr kumimoji="1" lang="ja-JP" altLang="en-US" sz="1600" b="0" i="0" u="none" strike="noStrike" kern="1200" cap="none" spc="0" normalizeH="0" baseline="0" noProof="0" dirty="0">
              <a:ln>
                <a:noFill/>
              </a:ln>
              <a:solidFill>
                <a:prstClr val="black"/>
              </a:solidFill>
              <a:effectLst/>
              <a:uLnTx/>
              <a:uFillTx/>
              <a:latin typeface="Arial Unicode MS" pitchFamily="50" charset="-128"/>
              <a:ea typeface="Arial Unicode MS" pitchFamily="50" charset="-128"/>
              <a:cs typeface="Arial Unicode MS" pitchFamily="50" charset="-128"/>
            </a:endParaRPr>
          </a:p>
        </p:txBody>
      </p:sp>
      <p:sp>
        <p:nvSpPr>
          <p:cNvPr id="6" name="正方形/長方形 5">
            <a:extLst>
              <a:ext uri="{FF2B5EF4-FFF2-40B4-BE49-F238E27FC236}">
                <a16:creationId xmlns:a16="http://schemas.microsoft.com/office/drawing/2014/main" id="{D743E64B-22C2-44D5-ADEB-F37DDA42C7B9}"/>
              </a:ext>
            </a:extLst>
          </p:cNvPr>
          <p:cNvSpPr/>
          <p:nvPr/>
        </p:nvSpPr>
        <p:spPr>
          <a:xfrm>
            <a:off x="494536" y="1196752"/>
            <a:ext cx="8109912" cy="707886"/>
          </a:xfrm>
          <a:prstGeom prst="rect">
            <a:avLst/>
          </a:prstGeom>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ja-JP" sz="4000" b="1" i="0" u="none" strike="noStrike" kern="1200" cap="none" spc="0" normalizeH="0" baseline="0" noProof="0" dirty="0">
                <a:ln>
                  <a:noFill/>
                </a:ln>
                <a:solidFill>
                  <a:prstClr val="black"/>
                </a:solidFill>
                <a:effectLst/>
                <a:uLnTx/>
                <a:uFillTx/>
                <a:latin typeface="Arial" panose="020B0604020202020204" pitchFamily="34" charset="0"/>
                <a:ea typeface="Arial Unicode MS" pitchFamily="50" charset="-128"/>
                <a:cs typeface="Arial" panose="020B0604020202020204" pitchFamily="34" charset="0"/>
              </a:rPr>
              <a:t>Disclosure of Conflict of Interest</a:t>
            </a:r>
            <a:endParaRPr kumimoji="0" lang="ja-JP" altLang="en-US" sz="4000" b="1"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Arial" panose="020B0604020202020204" pitchFamily="34" charset="0"/>
            </a:endParaRPr>
          </a:p>
        </p:txBody>
      </p:sp>
      <p:pic>
        <p:nvPicPr>
          <p:cNvPr id="8" name="図 7" descr="テキスト&#10;&#10;AI 生成コンテンツは誤りを含む可能性があります。">
            <a:extLst>
              <a:ext uri="{FF2B5EF4-FFF2-40B4-BE49-F238E27FC236}">
                <a16:creationId xmlns:a16="http://schemas.microsoft.com/office/drawing/2014/main" id="{AA113AC6-4F0B-5899-4F44-CBF1A621D7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16" y="6243632"/>
            <a:ext cx="3667125" cy="476250"/>
          </a:xfrm>
          <a:prstGeom prst="rect">
            <a:avLst/>
          </a:prstGeom>
        </p:spPr>
      </p:pic>
    </p:spTree>
    <p:extLst>
      <p:ext uri="{BB962C8B-B14F-4D97-AF65-F5344CB8AC3E}">
        <p14:creationId xmlns:p14="http://schemas.microsoft.com/office/powerpoint/2010/main" val="2590313369"/>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22778</TotalTime>
  <Words>69</Words>
  <Application>Microsoft Office PowerPoint</Application>
  <PresentationFormat>画面に合わせる (4:3)</PresentationFormat>
  <Paragraphs>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 Unicode MS</vt:lpstr>
      <vt:lpstr>Arial</vt:lpstr>
      <vt:lpstr>Calibri</vt:lpstr>
      <vt:lpstr>Calibri Light</vt:lpstr>
      <vt:lpstr>1_Office テーマ</vt:lpstr>
      <vt:lpstr>This study was supported by the research grant  from XXXXX.  Authors  AA and BB are employee of YYYYY corporation, Tokyo, Japan.  The measurement devices used in this study were provided by ZZZZZZ, Tokyo, Japan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高エネルギー光子・電子線における 蛍光ガラス線量計のレスポンスに関する研究</dc:title>
  <dc:creator>araki</dc:creator>
  <cp:lastModifiedBy>Koba Yusuke</cp:lastModifiedBy>
  <cp:revision>1630</cp:revision>
  <dcterms:created xsi:type="dcterms:W3CDTF">2011-03-09T06:46:03Z</dcterms:created>
  <dcterms:modified xsi:type="dcterms:W3CDTF">2026-01-29T02:40:48Z</dcterms:modified>
</cp:coreProperties>
</file>