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63" autoAdjust="0"/>
    <p:restoredTop sz="92676" autoAdjust="0"/>
  </p:normalViewPr>
  <p:slideViewPr>
    <p:cSldViewPr>
      <p:cViewPr varScale="1">
        <p:scale>
          <a:sx n="121" d="100"/>
          <a:sy n="121" d="100"/>
        </p:scale>
        <p:origin x="840" y="17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2022/11/24</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59708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64425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29011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420934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9973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182187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414201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396551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9354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96188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2022/11/24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553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E1DC6-1E51-4BCA-AE6B-0A0391059F69}" type="datetimeFigureOut">
              <a:rPr kumimoji="1" lang="ja-JP" altLang="en-US" smtClean="0"/>
              <a:t>2022/11/24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36465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496C762-D5B2-4D26-B33B-9CC0B918994D}"/>
              </a:ext>
            </a:extLst>
          </p:cNvPr>
          <p:cNvSpPr>
            <a:spLocks noGrp="1"/>
          </p:cNvSpPr>
          <p:nvPr>
            <p:ph type="ctrTitle"/>
          </p:nvPr>
        </p:nvSpPr>
        <p:spPr>
          <a:xfrm>
            <a:off x="467544" y="2686273"/>
            <a:ext cx="8472429" cy="2592288"/>
          </a:xfrm>
        </p:spPr>
        <p:txBody>
          <a:bodyPr>
            <a:noAutofit/>
          </a:bodyPr>
          <a:lstStyle/>
          <a:p>
            <a:pPr algn="l"/>
            <a:r>
              <a:rPr lang="en-US" altLang="ja-JP" sz="2000" b="1" dirty="0">
                <a:latin typeface="Arial" panose="020B0604020202020204" pitchFamily="34" charset="0"/>
                <a:ea typeface="Arial Unicode MS" pitchFamily="50" charset="-128"/>
                <a:cs typeface="Arial" panose="020B0604020202020204" pitchFamily="34" charset="0"/>
              </a:rPr>
              <a:t>This study was supported by the research grant  from XXXXX.</a:t>
            </a:r>
            <a:br>
              <a:rPr lang="en-US" altLang="ja-JP" sz="2000" b="1" dirty="0">
                <a:latin typeface="Arial" panose="020B0604020202020204" pitchFamily="34" charset="0"/>
                <a:ea typeface="Arial Unicode MS" pitchFamily="50" charset="-128"/>
                <a:cs typeface="Arial" panose="020B0604020202020204" pitchFamily="34" charset="0"/>
              </a:rPr>
            </a:br>
            <a:br>
              <a:rPr lang="en-US" altLang="ja-JP" sz="2000" b="1" dirty="0">
                <a:latin typeface="Arial" panose="020B0604020202020204" pitchFamily="34" charset="0"/>
                <a:ea typeface="Arial Unicode MS" pitchFamily="50" charset="-128"/>
                <a:cs typeface="Arial" panose="020B0604020202020204" pitchFamily="34" charset="0"/>
              </a:rPr>
            </a:br>
            <a:r>
              <a:rPr lang="en-US" altLang="ja-JP" sz="2000" b="1" dirty="0">
                <a:latin typeface="Arial" panose="020B0604020202020204" pitchFamily="34" charset="0"/>
                <a:ea typeface="Arial Unicode MS" pitchFamily="50" charset="-128"/>
                <a:cs typeface="Arial" panose="020B0604020202020204" pitchFamily="34" charset="0"/>
              </a:rPr>
              <a:t>Authors  AA and BB are employee of YYYYY corporation, Tokyo, Japan.</a:t>
            </a:r>
            <a:br>
              <a:rPr lang="en-US" altLang="ja-JP" sz="2000" b="1" dirty="0">
                <a:latin typeface="Arial" panose="020B0604020202020204" pitchFamily="34" charset="0"/>
                <a:ea typeface="Arial Unicode MS" pitchFamily="50" charset="-128"/>
                <a:cs typeface="Arial" panose="020B0604020202020204" pitchFamily="34" charset="0"/>
              </a:rPr>
            </a:br>
            <a:br>
              <a:rPr lang="en-US" altLang="ja-JP" sz="2000" b="1" dirty="0">
                <a:latin typeface="Arial" panose="020B0604020202020204" pitchFamily="34" charset="0"/>
                <a:ea typeface="Arial Unicode MS" pitchFamily="50" charset="-128"/>
                <a:cs typeface="Arial" panose="020B0604020202020204" pitchFamily="34" charset="0"/>
              </a:rPr>
            </a:br>
            <a:r>
              <a:rPr lang="en-US" altLang="ja-JP" sz="2000" b="1" dirty="0">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br>
              <a:rPr lang="ja-JP" altLang="en-US" sz="2000" b="1" dirty="0">
                <a:latin typeface="Arial" panose="020B0604020202020204" pitchFamily="34" charset="0"/>
                <a:ea typeface="Arial Unicode MS" pitchFamily="50" charset="-128"/>
                <a:cs typeface="Arial" panose="020B0604020202020204" pitchFamily="34" charset="0"/>
              </a:rPr>
            </a:br>
            <a:endParaRPr kumimoji="1" lang="ja-JP" altLang="en-US" sz="2000" b="1" dirty="0">
              <a:latin typeface="Arial" panose="020B0604020202020204" pitchFamily="34" charset="0"/>
              <a:ea typeface="Arial Unicode MS"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B527DAE0-1243-4F8F-AAD5-4067E6463C36}"/>
              </a:ext>
            </a:extLst>
          </p:cNvPr>
          <p:cNvSpPr txBox="1"/>
          <p:nvPr/>
        </p:nvSpPr>
        <p:spPr>
          <a:xfrm>
            <a:off x="107504" y="138118"/>
            <a:ext cx="753283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If you have </a:t>
            </a:r>
            <a:r>
              <a:rPr kumimoji="1" lang="en-US" altLang="ja-JP" sz="1600" b="0" i="0" u="sng"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no disclosure</a:t>
            </a:r>
            <a:r>
              <a:rPr kumimoji="1"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 </a:t>
            </a:r>
            <a:r>
              <a:rPr kumimoji="0"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please use this</a:t>
            </a:r>
            <a:r>
              <a:rPr kumimoji="0" lang="ja-JP" altLang="en-US"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 </a:t>
            </a:r>
            <a:r>
              <a:rPr kumimoji="0"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as the second slide (next to title slide). </a:t>
            </a:r>
            <a:endParaRPr kumimoji="1" lang="ja-JP" altLang="en-US"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endParaRPr>
          </a:p>
        </p:txBody>
      </p:sp>
      <p:sp>
        <p:nvSpPr>
          <p:cNvPr id="6" name="正方形/長方形 5">
            <a:extLst>
              <a:ext uri="{FF2B5EF4-FFF2-40B4-BE49-F238E27FC236}">
                <a16:creationId xmlns:a16="http://schemas.microsoft.com/office/drawing/2014/main" id="{D743E64B-22C2-44D5-ADEB-F37DDA42C7B9}"/>
              </a:ext>
            </a:extLst>
          </p:cNvPr>
          <p:cNvSpPr/>
          <p:nvPr/>
        </p:nvSpPr>
        <p:spPr>
          <a:xfrm>
            <a:off x="494536" y="1196752"/>
            <a:ext cx="8109912" cy="707886"/>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4000" b="1" i="0" u="none" strike="noStrike" kern="1200" cap="none" spc="0" normalizeH="0" baseline="0" noProof="0" dirty="0">
                <a:ln>
                  <a:noFill/>
                </a:ln>
                <a:solidFill>
                  <a:prstClr val="black"/>
                </a:solidFill>
                <a:effectLst/>
                <a:uLnTx/>
                <a:uFillTx/>
                <a:latin typeface="Arial" panose="020B0604020202020204" pitchFamily="34" charset="0"/>
                <a:ea typeface="Arial Unicode MS" pitchFamily="50" charset="-128"/>
                <a:cs typeface="Arial" panose="020B0604020202020204" pitchFamily="34" charset="0"/>
              </a:rPr>
              <a:t>Disclosure of Conflict of Interest</a:t>
            </a:r>
            <a:endParaRPr kumimoji="0" lang="ja-JP" altLang="en-US" sz="40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pic>
        <p:nvPicPr>
          <p:cNvPr id="3" name="図 2">
            <a:extLst>
              <a:ext uri="{FF2B5EF4-FFF2-40B4-BE49-F238E27FC236}">
                <a16:creationId xmlns:a16="http://schemas.microsoft.com/office/drawing/2014/main" id="{49F1F761-2486-8728-6C44-1930C449203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107504" y="6169108"/>
            <a:ext cx="3528392" cy="550774"/>
          </a:xfrm>
          <a:prstGeom prst="rect">
            <a:avLst/>
          </a:prstGeom>
        </p:spPr>
      </p:pic>
    </p:spTree>
    <p:extLst>
      <p:ext uri="{BB962C8B-B14F-4D97-AF65-F5344CB8AC3E}">
        <p14:creationId xmlns:p14="http://schemas.microsoft.com/office/powerpoint/2010/main" val="2590313369"/>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22749</TotalTime>
  <Words>69</Words>
  <Application>Microsoft Macintosh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 Unicode MS</vt:lpstr>
      <vt:lpstr>Arial</vt:lpstr>
      <vt:lpstr>Calibri</vt:lpstr>
      <vt:lpstr>Calibri Light</vt:lpstr>
      <vt:lpstr>1_Office テーマ</vt:lpstr>
      <vt:lpstr>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布施 拓</cp:lastModifiedBy>
  <cp:revision>1629</cp:revision>
  <dcterms:created xsi:type="dcterms:W3CDTF">2011-03-09T06:46:03Z</dcterms:created>
  <dcterms:modified xsi:type="dcterms:W3CDTF">2022-11-24T01:52:13Z</dcterms:modified>
</cp:coreProperties>
</file>