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1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aki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A6A"/>
    <a:srgbClr val="EEECE1"/>
    <a:srgbClr val="FF9966"/>
    <a:srgbClr val="DD23C7"/>
    <a:srgbClr val="2FF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3" autoAdjust="0"/>
    <p:restoredTop sz="92687" autoAdjust="0"/>
  </p:normalViewPr>
  <p:slideViewPr>
    <p:cSldViewPr>
      <p:cViewPr varScale="1">
        <p:scale>
          <a:sx n="151" d="100"/>
          <a:sy n="151" d="100"/>
        </p:scale>
        <p:origin x="1326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4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CCB5E-D4A9-4A04-8B4D-CCF22CA4ACCC}" type="datetimeFigureOut">
              <a:rPr kumimoji="1" lang="ja-JP" altLang="en-US" smtClean="0"/>
              <a:pPr/>
              <a:t>2021/12/10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229EA-3BE0-4BE8-A9D3-7275CA3CC87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4092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03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76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04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32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3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035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9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28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29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94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81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E1DC6-1E51-4BCA-AE6B-0A0391059F69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66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06785B4E-5AED-4101-A1E0-F0B36CEAB54F}"/>
              </a:ext>
            </a:extLst>
          </p:cNvPr>
          <p:cNvSpPr txBox="1">
            <a:spLocks/>
          </p:cNvSpPr>
          <p:nvPr/>
        </p:nvSpPr>
        <p:spPr>
          <a:xfrm>
            <a:off x="161753" y="2686273"/>
            <a:ext cx="8850898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altLang="ja-JP" sz="2800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800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We have nothing to declare for this study.</a:t>
            </a:r>
            <a:br>
              <a:rPr lang="ja-JP" altLang="en-US" sz="2800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endParaRPr lang="ja-JP" altLang="en-US" sz="2800" b="1" dirty="0"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0E11AE-3511-4810-A806-DAE695AA7C9B}"/>
              </a:ext>
            </a:extLst>
          </p:cNvPr>
          <p:cNvSpPr txBox="1"/>
          <p:nvPr/>
        </p:nvSpPr>
        <p:spPr>
          <a:xfrm>
            <a:off x="107504" y="138118"/>
            <a:ext cx="75328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If you have </a:t>
            </a:r>
            <a:r>
              <a:rPr kumimoji="1" lang="en-US" altLang="ja-JP" sz="1600" u="sng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no disclosure</a:t>
            </a:r>
            <a:r>
              <a:rPr kumimoji="1" lang="en-US" altLang="ja-JP" sz="16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</a:t>
            </a:r>
            <a:r>
              <a:rPr lang="en-US" altLang="ja-JP" sz="16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please use this</a:t>
            </a:r>
            <a:r>
              <a:rPr lang="ja-JP" altLang="en-US" sz="16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6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as the second slide (next to title slide). </a:t>
            </a:r>
            <a:endParaRPr kumimoji="1" lang="ja-JP" altLang="en-US" sz="16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8677537-D000-4876-9AB2-246709CD13CE}"/>
              </a:ext>
            </a:extLst>
          </p:cNvPr>
          <p:cNvSpPr/>
          <p:nvPr/>
        </p:nvSpPr>
        <p:spPr>
          <a:xfrm>
            <a:off x="523755" y="1857018"/>
            <a:ext cx="81099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Disclosure of Conflict of Interest</a:t>
            </a:r>
            <a:endParaRPr lang="ja-JP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FF6B4787-EEB0-4CE3-814D-070C9852FA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753" y="6241364"/>
            <a:ext cx="3048541" cy="478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6168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22749</TotalTime>
  <Words>35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 Unicode MS</vt:lpstr>
      <vt:lpstr>Arial</vt:lpstr>
      <vt:lpstr>Calibri</vt:lpstr>
      <vt:lpstr>Calibri Light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高エネルギー光子・電子線における 蛍光ガラス線量計のレスポンスに関する研究</dc:title>
  <dc:creator>araki</dc:creator>
  <cp:lastModifiedBy>石川　正純</cp:lastModifiedBy>
  <cp:revision>1626</cp:revision>
  <dcterms:created xsi:type="dcterms:W3CDTF">2011-03-09T06:46:03Z</dcterms:created>
  <dcterms:modified xsi:type="dcterms:W3CDTF">2021-12-10T12:25:05Z</dcterms:modified>
</cp:coreProperties>
</file>