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 autoAdjust="0"/>
    <p:restoredTop sz="92687" autoAdjust="0"/>
  </p:normalViewPr>
  <p:slideViewPr>
    <p:cSldViewPr>
      <p:cViewPr varScale="1">
        <p:scale>
          <a:sx n="91" d="100"/>
          <a:sy n="91" d="100"/>
        </p:scale>
        <p:origin x="8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2020/10/29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121</a:t>
            </a:r>
            <a:r>
              <a:rPr lang="en-US" altLang="ja-JP" sz="1500" baseline="300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st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Scientific Meeting of the Japan Society of Medical Physics</a:t>
            </a: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47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水野秀之</cp:lastModifiedBy>
  <cp:revision>1625</cp:revision>
  <dcterms:created xsi:type="dcterms:W3CDTF">2011-03-09T06:46:03Z</dcterms:created>
  <dcterms:modified xsi:type="dcterms:W3CDTF">2020-10-29T11:18:59Z</dcterms:modified>
</cp:coreProperties>
</file>