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3" autoAdjust="0"/>
    <p:restoredTop sz="92687" autoAdjust="0"/>
  </p:normalViewPr>
  <p:slideViewPr>
    <p:cSldViewPr>
      <p:cViewPr varScale="1">
        <p:scale>
          <a:sx n="91" d="100"/>
          <a:sy n="91" d="100"/>
        </p:scale>
        <p:origin x="80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2020/10/29</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2020/10/29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2020/10/29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2020/10/29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2020/10/29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2020/10/29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2020/10/29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2020/10/29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2020/10/29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2020/10/29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2020/10/29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2020/10/29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2020/10/29</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Authors  AA and BB are employee of YYYYY corporation, Tokyo, Japan.</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800" b="1" dirty="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please use this</a:t>
            </a:r>
            <a:r>
              <a:rPr lang="ja-JP" altLang="en-US"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as the second 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The 121</a:t>
            </a:r>
            <a:r>
              <a:rPr lang="en-US" altLang="ja-JP" sz="1500" baseline="30000" dirty="0">
                <a:solidFill>
                  <a:srgbClr val="FFFF00"/>
                </a:solidFill>
                <a:latin typeface="Arial" panose="020B0604020202020204" pitchFamily="34" charset="0"/>
                <a:ea typeface="Arial Unicode MS" pitchFamily="50" charset="-128"/>
                <a:cs typeface="Arial" panose="020B0604020202020204" pitchFamily="34" charset="0"/>
              </a:rPr>
              <a:t>st</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 Scientific Meeting of the Japan Society of Medical Physics</a:t>
            </a:r>
          </a:p>
        </p:txBody>
      </p:sp>
    </p:spTree>
    <p:extLst>
      <p:ext uri="{BB962C8B-B14F-4D97-AF65-F5344CB8AC3E}">
        <p14:creationId xmlns:p14="http://schemas.microsoft.com/office/powerpoint/2010/main" val="3156168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84</Words>
  <Application>Microsoft Office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 Unicode MS</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水野秀之</cp:lastModifiedBy>
  <cp:revision>1624</cp:revision>
  <dcterms:created xsi:type="dcterms:W3CDTF">2011-03-09T06:46:03Z</dcterms:created>
  <dcterms:modified xsi:type="dcterms:W3CDTF">2020-10-29T11:20:16Z</dcterms:modified>
</cp:coreProperties>
</file>