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 varScale="1">
        <p:scale>
          <a:sx n="78" d="100"/>
          <a:sy n="78" d="100"/>
        </p:scale>
        <p:origin x="14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2019/2/13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We have nothing to declare for this study.</a:t>
            </a:r>
            <a:br>
              <a:rPr lang="ja-JP" altLang="en-US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use this</a:t>
            </a:r>
            <a:r>
              <a:rPr lang="ja-JP" altLang="en-US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second 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3059832" y="6165304"/>
            <a:ext cx="5952819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118</a:t>
            </a:r>
            <a:r>
              <a:rPr lang="en-US" altLang="ja-JP" sz="1500" baseline="300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</a:t>
            </a:r>
            <a:r>
              <a:rPr lang="en-US" altLang="ja-JP" sz="150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Medical Physics</a:t>
            </a:r>
            <a:endParaRPr lang="en-US" altLang="ja-JP" sz="1500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22743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We have nothing to declare for this study.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砂田</cp:lastModifiedBy>
  <cp:revision>1624</cp:revision>
  <dcterms:created xsi:type="dcterms:W3CDTF">2011-03-09T06:46:03Z</dcterms:created>
  <dcterms:modified xsi:type="dcterms:W3CDTF">2019-02-13T02:17:33Z</dcterms:modified>
</cp:coreProperties>
</file>