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697" autoAdjust="0"/>
  </p:normalViewPr>
  <p:slideViewPr>
    <p:cSldViewPr>
      <p:cViewPr varScale="1">
        <p:scale>
          <a:sx n="97" d="100"/>
          <a:sy n="97" d="100"/>
        </p:scale>
        <p:origin x="1746"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2018/11/16</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2018/11/16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2018/11/16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2018/11/16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2018/11/16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2018/11/16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2018/11/16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2018/11/16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2018/11/16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2018/11/16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2018/11/16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2018/11/16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2018/11/16</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Authors  AA and BB are employee of YYYYY corporation, Tokyo, Japan.</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800" b="1" dirty="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please use this</a:t>
            </a:r>
            <a:r>
              <a:rPr lang="ja-JP" altLang="en-US"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as the second 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The 117</a:t>
            </a:r>
            <a:r>
              <a:rPr lang="en-US" altLang="ja-JP" sz="1500" baseline="30000" dirty="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 Scientific Meeting of the Japan Society of Medical Physics</a:t>
            </a:r>
          </a:p>
        </p:txBody>
      </p:sp>
    </p:spTree>
    <p:extLst>
      <p:ext uri="{BB962C8B-B14F-4D97-AF65-F5344CB8AC3E}">
        <p14:creationId xmlns:p14="http://schemas.microsoft.com/office/powerpoint/2010/main" val="31561684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36</Words>
  <Application>Microsoft Office PowerPoint</Application>
  <PresentationFormat>画面に合わせる (4:3)</PresentationFormat>
  <Paragraphs>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ＭＳ Ｐゴシック</vt:lpstr>
      <vt:lpstr>Arial</vt:lpstr>
      <vt:lpstr>Calibri</vt: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斎藤 信哉</cp:lastModifiedBy>
  <cp:revision>1623</cp:revision>
  <dcterms:created xsi:type="dcterms:W3CDTF">2011-03-09T06:46:03Z</dcterms:created>
  <dcterms:modified xsi:type="dcterms:W3CDTF">2018-11-16T01:20:22Z</dcterms:modified>
</cp:coreProperties>
</file>