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18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raki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EA6A"/>
    <a:srgbClr val="EEECE1"/>
    <a:srgbClr val="FF9966"/>
    <a:srgbClr val="DD23C7"/>
    <a:srgbClr val="2FFF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75" autoAdjust="0"/>
    <p:restoredTop sz="92697" autoAdjust="0"/>
  </p:normalViewPr>
  <p:slideViewPr>
    <p:cSldViewPr>
      <p:cViewPr>
        <p:scale>
          <a:sx n="99" d="100"/>
          <a:sy n="99" d="100"/>
        </p:scale>
        <p:origin x="1099" y="-9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10" d="100"/>
        <a:sy n="110" d="100"/>
      </p:scale>
      <p:origin x="0" y="43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1CCB5E-D4A9-4A04-8B4D-CCF22CA4ACCC}" type="datetimeFigureOut">
              <a:rPr kumimoji="1" lang="ja-JP" altLang="en-US" smtClean="0"/>
              <a:pPr/>
              <a:t>2017/3/27</a:t>
            </a:fld>
            <a:endParaRPr kumimoji="1"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8229EA-3BE0-4BE8-A9D3-7275CA3CC87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440929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8229EA-3BE0-4BE8-A9D3-7275CA3CC870}" type="slidenum">
              <a:rPr kumimoji="1" lang="ja-JP" altLang="en-US" smtClean="0"/>
              <a:pPr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329605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84601-E48B-4040-B00F-DAD44ED29DBF}" type="datetime1">
              <a:rPr kumimoji="1" lang="ja-JP" altLang="en-US" smtClean="0"/>
              <a:pPr/>
              <a:t>2017/3/27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9A932-387A-4485-8D68-03250E8BB159}" type="datetime1">
              <a:rPr kumimoji="1" lang="ja-JP" altLang="en-US" smtClean="0"/>
              <a:pPr/>
              <a:t>2017/3/27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E04BB-77AD-48F7-9168-1F06794DC564}" type="datetime1">
              <a:rPr kumimoji="1" lang="ja-JP" altLang="en-US" smtClean="0"/>
              <a:pPr/>
              <a:t>2017/3/27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E1967-0765-4E24-90E4-1868CBE7E8C9}" type="datetime1">
              <a:rPr kumimoji="1" lang="ja-JP" altLang="en-US" smtClean="0"/>
              <a:pPr/>
              <a:t>2017/3/27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50281-7056-46FE-AFC0-EA4694CC90A0}" type="datetime1">
              <a:rPr kumimoji="1" lang="ja-JP" altLang="en-US" smtClean="0"/>
              <a:pPr/>
              <a:t>2017/3/27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80C9A-BCCA-4501-ABC2-32BFAB0732B0}" type="datetime1">
              <a:rPr kumimoji="1" lang="ja-JP" altLang="en-US" smtClean="0"/>
              <a:pPr/>
              <a:t>2017/3/27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7E359-E8B2-40D1-9DC9-BEB475BCA8CC}" type="datetime1">
              <a:rPr kumimoji="1" lang="ja-JP" altLang="en-US" smtClean="0"/>
              <a:pPr/>
              <a:t>2017/3/27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B29F0-9597-4241-AB96-A94AD4B30622}" type="datetime1">
              <a:rPr kumimoji="1" lang="ja-JP" altLang="en-US" smtClean="0"/>
              <a:pPr/>
              <a:t>2017/3/27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69A4C-AF93-43EA-B9D3-FBADBBB40717}" type="datetime1">
              <a:rPr kumimoji="1" lang="ja-JP" altLang="en-US" smtClean="0"/>
              <a:pPr/>
              <a:t>2017/3/27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BECD3-D8CE-49F0-A257-E12EB1FF75A3}" type="datetime1">
              <a:rPr kumimoji="1" lang="ja-JP" altLang="en-US" smtClean="0"/>
              <a:pPr/>
              <a:t>2017/3/27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07C47-F002-463A-8076-4CA26E495F68}" type="datetime1">
              <a:rPr kumimoji="1" lang="ja-JP" altLang="en-US" smtClean="0"/>
              <a:pPr/>
              <a:t>2017/3/27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00"/>
            </a:gs>
            <a:gs pos="39999">
              <a:srgbClr val="0A128C"/>
            </a:gs>
            <a:gs pos="100000">
              <a:srgbClr val="181CC7"/>
            </a:gs>
            <a:gs pos="100000">
              <a:srgbClr val="7005D4">
                <a:alpha val="99000"/>
              </a:srgbClr>
            </a:gs>
            <a:gs pos="100000">
              <a:srgbClr val="8C3D9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8C030-82F6-42AE-B2D5-E540C440899E}" type="datetime1">
              <a:rPr kumimoji="1" lang="ja-JP" altLang="en-US" smtClean="0"/>
              <a:pPr/>
              <a:t>2017/3/27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61753" y="2686273"/>
            <a:ext cx="8850898" cy="2592288"/>
          </a:xfrm>
        </p:spPr>
        <p:txBody>
          <a:bodyPr>
            <a:noAutofit/>
          </a:bodyPr>
          <a:lstStyle/>
          <a:p>
            <a:br>
              <a:rPr lang="en-US" altLang="ja-JP" sz="2800" b="1" dirty="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</a:br>
            <a:r>
              <a:rPr lang="en-US" altLang="ja-JP" sz="2800" b="1" dirty="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We have nothing to declare for this study.</a:t>
            </a:r>
            <a:br>
              <a:rPr lang="ja-JP" altLang="en-US" sz="2800" b="1" dirty="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</a:br>
            <a:endParaRPr kumimoji="1" lang="ja-JP" altLang="en-US" sz="2800" b="1" dirty="0">
              <a:solidFill>
                <a:srgbClr val="FFFF00"/>
              </a:solidFill>
              <a:latin typeface="Arial" panose="020B0604020202020204" pitchFamily="34" charset="0"/>
              <a:ea typeface="Arial Unicode MS" pitchFamily="50" charset="-128"/>
              <a:cs typeface="Arial" panose="020B0604020202020204" pitchFamily="34" charset="0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7504" y="138118"/>
            <a:ext cx="75328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rgbClr val="00000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If you have </a:t>
            </a:r>
            <a:r>
              <a:rPr kumimoji="1" lang="en-US" altLang="ja-JP" sz="1600" u="sng" dirty="0">
                <a:solidFill>
                  <a:srgbClr val="00000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no disclosure</a:t>
            </a:r>
            <a:r>
              <a:rPr kumimoji="1" lang="en-US" altLang="ja-JP" sz="1600" dirty="0">
                <a:solidFill>
                  <a:srgbClr val="00000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, </a:t>
            </a:r>
            <a:r>
              <a:rPr lang="en-US" altLang="ja-JP" sz="1600" dirty="0">
                <a:solidFill>
                  <a:srgbClr val="00000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please use this</a:t>
            </a:r>
            <a:r>
              <a:rPr lang="ja-JP" altLang="en-US" sz="1600" dirty="0">
                <a:solidFill>
                  <a:srgbClr val="00000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 </a:t>
            </a:r>
            <a:r>
              <a:rPr lang="en-US" altLang="ja-JP" sz="1600" dirty="0">
                <a:solidFill>
                  <a:srgbClr val="00000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as the second slide (next to title slide). </a:t>
            </a:r>
            <a:endParaRPr kumimoji="1" lang="ja-JP" altLang="en-US" sz="1600" dirty="0">
              <a:solidFill>
                <a:srgbClr val="000000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27012" y="1196752"/>
            <a:ext cx="890339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4400" b="1" dirty="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Disclosure of Conflict of Interest</a:t>
            </a:r>
            <a:endParaRPr lang="ja-JP" altLang="en-US" sz="44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サブタイトル 2"/>
          <p:cNvSpPr txBox="1">
            <a:spLocks/>
          </p:cNvSpPr>
          <p:nvPr/>
        </p:nvSpPr>
        <p:spPr>
          <a:xfrm>
            <a:off x="3059832" y="6165304"/>
            <a:ext cx="5952819" cy="4320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500" dirty="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The 8</a:t>
            </a:r>
            <a:r>
              <a:rPr lang="en-US" altLang="ja-JP" sz="1500" baseline="30000" dirty="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th</a:t>
            </a:r>
            <a:r>
              <a:rPr lang="en-US" altLang="ja-JP" sz="1500" dirty="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 Japan-Korea Joint Meeting on Medical Physics</a:t>
            </a:r>
          </a:p>
        </p:txBody>
      </p:sp>
    </p:spTree>
    <p:extLst>
      <p:ext uri="{BB962C8B-B14F-4D97-AF65-F5344CB8AC3E}">
        <p14:creationId xmlns:p14="http://schemas.microsoft.com/office/powerpoint/2010/main" val="31561684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22744</TotalTime>
  <Words>33</Words>
  <Application>Microsoft Office PowerPoint</Application>
  <PresentationFormat>画面に合わせる (4:3)</PresentationFormat>
  <Paragraphs>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 Unicode MS</vt:lpstr>
      <vt:lpstr>ＭＳ Ｐゴシック</vt:lpstr>
      <vt:lpstr>Arial</vt:lpstr>
      <vt:lpstr>Calibri</vt:lpstr>
      <vt:lpstr>Office テーマ</vt:lpstr>
      <vt:lpstr> We have nothing to declare for this study.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高エネルギー光子・電子線における 蛍光ガラス線量計のレスポンスに関する研究</dc:title>
  <dc:creator>araki</dc:creator>
  <cp:lastModifiedBy>Iori</cp:lastModifiedBy>
  <cp:revision>1623</cp:revision>
  <dcterms:created xsi:type="dcterms:W3CDTF">2011-03-09T06:46:03Z</dcterms:created>
  <dcterms:modified xsi:type="dcterms:W3CDTF">2017-03-27T06:39:06Z</dcterms:modified>
</cp:coreProperties>
</file>