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2697" autoAdjust="0"/>
  </p:normalViewPr>
  <p:slideViewPr>
    <p:cSldViewPr>
      <p:cViewPr>
        <p:scale>
          <a:sx n="99" d="100"/>
          <a:sy n="99" d="100"/>
        </p:scale>
        <p:origin x="1099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2017/3/27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b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b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use this</a:t>
            </a:r>
            <a:r>
              <a:rPr lang="ja-JP" altLang="en-US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second 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8</a:t>
            </a:r>
            <a:r>
              <a:rPr lang="en-US" altLang="ja-JP" sz="1500" baseline="300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Japan-Korea Joint Meeting on Medical Physics</a:t>
            </a: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22744</TotalTime>
  <Words>33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テーマ</vt:lpstr>
      <vt:lpstr> We have nothing to declare for this study.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Iori</cp:lastModifiedBy>
  <cp:revision>1623</cp:revision>
  <dcterms:created xsi:type="dcterms:W3CDTF">2011-03-09T06:46:03Z</dcterms:created>
  <dcterms:modified xsi:type="dcterms:W3CDTF">2017-03-27T06:39:06Z</dcterms:modified>
</cp:coreProperties>
</file>