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41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aki"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A6A"/>
    <a:srgbClr val="EEECE1"/>
    <a:srgbClr val="FF9966"/>
    <a:srgbClr val="DD23C7"/>
    <a:srgbClr val="2FFF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5" autoAdjust="0"/>
    <p:restoredTop sz="92697" autoAdjust="0"/>
  </p:normalViewPr>
  <p:slideViewPr>
    <p:cSldViewPr>
      <p:cViewPr>
        <p:scale>
          <a:sx n="99" d="100"/>
          <a:sy n="99" d="100"/>
        </p:scale>
        <p:origin x="1099" y="-91"/>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10" d="100"/>
        <a:sy n="110" d="100"/>
      </p:scale>
      <p:origin x="0" y="4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1CCB5E-D4A9-4A04-8B4D-CCF22CA4ACCC}" type="datetimeFigureOut">
              <a:rPr kumimoji="1" lang="ja-JP" altLang="en-US" smtClean="0"/>
              <a:pPr/>
              <a:t>2017/3/27</a:t>
            </a:fld>
            <a:endParaRPr kumimoji="1" lang="ja-JP" altLang="en-US" dirty="0"/>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8229EA-3BE0-4BE8-A9D3-7275CA3CC870}" type="slidenum">
              <a:rPr kumimoji="1" lang="ja-JP" altLang="en-US" smtClean="0"/>
              <a:pPr/>
              <a:t>‹#›</a:t>
            </a:fld>
            <a:endParaRPr kumimoji="1" lang="ja-JP" altLang="en-US" dirty="0"/>
          </a:p>
        </p:txBody>
      </p:sp>
    </p:spTree>
    <p:extLst>
      <p:ext uri="{BB962C8B-B14F-4D97-AF65-F5344CB8AC3E}">
        <p14:creationId xmlns:p14="http://schemas.microsoft.com/office/powerpoint/2010/main" val="744092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8229EA-3BE0-4BE8-A9D3-7275CA3CC870}" type="slidenum">
              <a:rPr kumimoji="1" lang="ja-JP" altLang="en-US" smtClean="0"/>
              <a:pPr/>
              <a:t>1</a:t>
            </a:fld>
            <a:endParaRPr kumimoji="1" lang="ja-JP" altLang="en-US" dirty="0"/>
          </a:p>
        </p:txBody>
      </p:sp>
    </p:spTree>
    <p:extLst>
      <p:ext uri="{BB962C8B-B14F-4D97-AF65-F5344CB8AC3E}">
        <p14:creationId xmlns:p14="http://schemas.microsoft.com/office/powerpoint/2010/main" val="2232960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8284601-E48B-4040-B00F-DAD44ED29DBF}" type="datetime1">
              <a:rPr kumimoji="1" lang="ja-JP" altLang="en-US" smtClean="0"/>
              <a:pPr/>
              <a:t>2017/3/27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659A932-387A-4485-8D68-03250E8BB159}" type="datetime1">
              <a:rPr kumimoji="1" lang="ja-JP" altLang="en-US" smtClean="0"/>
              <a:pPr/>
              <a:t>2017/3/27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049E04BB-77AD-48F7-9168-1F06794DC564}" type="datetime1">
              <a:rPr kumimoji="1" lang="ja-JP" altLang="en-US" smtClean="0"/>
              <a:pPr/>
              <a:t>2017/3/27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FFAE1967-0765-4E24-90E4-1868CBE7E8C9}" type="datetime1">
              <a:rPr kumimoji="1" lang="ja-JP" altLang="en-US" smtClean="0"/>
              <a:pPr/>
              <a:t>2017/3/27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59150281-7056-46FE-AFC0-EA4694CC90A0}" type="datetime1">
              <a:rPr kumimoji="1" lang="ja-JP" altLang="en-US" smtClean="0"/>
              <a:pPr/>
              <a:t>2017/3/27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C280C9A-BCCA-4501-ABC2-32BFAB0732B0}" type="datetime1">
              <a:rPr kumimoji="1" lang="ja-JP" altLang="en-US" smtClean="0"/>
              <a:pPr/>
              <a:t>2017/3/27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7517E359-E8B2-40D1-9DC9-BEB475BCA8CC}" type="datetime1">
              <a:rPr kumimoji="1" lang="ja-JP" altLang="en-US" smtClean="0"/>
              <a:pPr/>
              <a:t>2017/3/27</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5B2B29F0-9597-4241-AB96-A94AD4B30622}" type="datetime1">
              <a:rPr kumimoji="1" lang="ja-JP" altLang="en-US" smtClean="0"/>
              <a:pPr/>
              <a:t>2017/3/27</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8369A4C-AF93-43EA-B9D3-FBADBBB40717}" type="datetime1">
              <a:rPr kumimoji="1" lang="ja-JP" altLang="en-US" smtClean="0"/>
              <a:pPr/>
              <a:t>2017/3/27</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5A7BECD3-D8CE-49F0-A257-E12EB1FF75A3}" type="datetime1">
              <a:rPr kumimoji="1" lang="ja-JP" altLang="en-US" smtClean="0"/>
              <a:pPr/>
              <a:t>2017/3/27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0F407C47-F002-463A-8076-4CA26E495F68}" type="datetime1">
              <a:rPr kumimoji="1" lang="ja-JP" altLang="en-US" smtClean="0"/>
              <a:pPr/>
              <a:t>2017/3/27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100000">
              <a:srgbClr val="181CC7"/>
            </a:gs>
            <a:gs pos="100000">
              <a:srgbClr val="7005D4">
                <a:alpha val="99000"/>
              </a:srgbClr>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8C030-82F6-42AE-B2D5-E540C440899E}" type="datetime1">
              <a:rPr kumimoji="1" lang="ja-JP" altLang="en-US" smtClean="0"/>
              <a:pPr/>
              <a:t>2017/3/27</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E2E2B8-5B0F-43C6-9421-0FAFD96D2749}"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1753" y="2686273"/>
            <a:ext cx="8850898" cy="2592288"/>
          </a:xfrm>
        </p:spPr>
        <p:txBody>
          <a:bodyPr>
            <a:noAutofit/>
          </a:bodyPr>
          <a:lstStyle/>
          <a:p>
            <a:pPr algn="l"/>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 This study was supported by the research grant  from XXXXX.</a:t>
            </a: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 Authors  AA and BB are employee of YYYYY corporation, Tokyo, Japan.</a:t>
            </a: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The measurement devices used in this study were provided by ZZZZZZ, Tokyo, Japan</a:t>
            </a:r>
            <a:br>
              <a:rPr lang="ja-JP" altLang="en-US" sz="2800" b="1" dirty="0">
                <a:solidFill>
                  <a:srgbClr val="FFFF00"/>
                </a:solidFill>
                <a:latin typeface="Arial" panose="020B0604020202020204" pitchFamily="34" charset="0"/>
                <a:ea typeface="Arial Unicode MS" pitchFamily="50" charset="-128"/>
                <a:cs typeface="Arial" panose="020B0604020202020204" pitchFamily="34" charset="0"/>
              </a:rPr>
            </a:br>
            <a:endParaRPr kumimoji="1" lang="ja-JP" altLang="en-US" sz="2800" b="1" dirty="0">
              <a:solidFill>
                <a:srgbClr val="FFFF00"/>
              </a:solidFill>
              <a:latin typeface="Arial" panose="020B0604020202020204" pitchFamily="34" charset="0"/>
              <a:ea typeface="Arial Unicode MS" pitchFamily="50" charset="-128"/>
              <a:cs typeface="Arial" panose="020B0604020202020204" pitchFamily="34" charset="0"/>
            </a:endParaRPr>
          </a:p>
        </p:txBody>
      </p:sp>
      <p:sp>
        <p:nvSpPr>
          <p:cNvPr id="4" name="テキスト ボックス 3"/>
          <p:cNvSpPr txBox="1"/>
          <p:nvPr/>
        </p:nvSpPr>
        <p:spPr>
          <a:xfrm>
            <a:off x="107504" y="138118"/>
            <a:ext cx="7532831" cy="338554"/>
          </a:xfrm>
          <a:prstGeom prst="rect">
            <a:avLst/>
          </a:prstGeom>
          <a:noFill/>
        </p:spPr>
        <p:txBody>
          <a:bodyPr wrap="none" rtlCol="0">
            <a:spAutoFit/>
          </a:bodyPr>
          <a:lstStyle/>
          <a:p>
            <a:r>
              <a:rPr kumimoji="1" lang="en-US" altLang="ja-JP" sz="1600" dirty="0">
                <a:solidFill>
                  <a:srgbClr val="000000"/>
                </a:solidFill>
                <a:latin typeface="Arial Unicode MS" pitchFamily="50" charset="-128"/>
                <a:ea typeface="Arial Unicode MS" pitchFamily="50" charset="-128"/>
                <a:cs typeface="Arial Unicode MS" pitchFamily="50" charset="-128"/>
              </a:rPr>
              <a:t>If you have </a:t>
            </a:r>
            <a:r>
              <a:rPr kumimoji="1" lang="en-US" altLang="ja-JP" sz="1600" u="sng" dirty="0">
                <a:solidFill>
                  <a:srgbClr val="000000"/>
                </a:solidFill>
                <a:latin typeface="Arial Unicode MS" pitchFamily="50" charset="-128"/>
                <a:ea typeface="Arial Unicode MS" pitchFamily="50" charset="-128"/>
                <a:cs typeface="Arial Unicode MS" pitchFamily="50" charset="-128"/>
              </a:rPr>
              <a:t>no disclosure</a:t>
            </a:r>
            <a:r>
              <a:rPr kumimoji="1" lang="en-US" altLang="ja-JP" sz="1600" dirty="0">
                <a:solidFill>
                  <a:srgbClr val="000000"/>
                </a:solidFill>
                <a:latin typeface="Arial Unicode MS" pitchFamily="50" charset="-128"/>
                <a:ea typeface="Arial Unicode MS" pitchFamily="50" charset="-128"/>
                <a:cs typeface="Arial Unicode MS" pitchFamily="50" charset="-128"/>
              </a:rPr>
              <a:t>, </a:t>
            </a:r>
            <a:r>
              <a:rPr lang="en-US" altLang="ja-JP" sz="1600" dirty="0">
                <a:solidFill>
                  <a:srgbClr val="000000"/>
                </a:solidFill>
                <a:latin typeface="Arial Unicode MS" pitchFamily="50" charset="-128"/>
                <a:ea typeface="Arial Unicode MS" pitchFamily="50" charset="-128"/>
                <a:cs typeface="Arial Unicode MS" pitchFamily="50" charset="-128"/>
              </a:rPr>
              <a:t>please use this</a:t>
            </a:r>
            <a:r>
              <a:rPr lang="ja-JP" altLang="en-US" sz="1600" dirty="0">
                <a:solidFill>
                  <a:srgbClr val="000000"/>
                </a:solidFill>
                <a:latin typeface="Arial Unicode MS" pitchFamily="50" charset="-128"/>
                <a:ea typeface="Arial Unicode MS" pitchFamily="50" charset="-128"/>
                <a:cs typeface="Arial Unicode MS" pitchFamily="50" charset="-128"/>
              </a:rPr>
              <a:t> </a:t>
            </a:r>
            <a:r>
              <a:rPr lang="en-US" altLang="ja-JP" sz="1600" dirty="0">
                <a:solidFill>
                  <a:srgbClr val="000000"/>
                </a:solidFill>
                <a:latin typeface="Arial Unicode MS" pitchFamily="50" charset="-128"/>
                <a:ea typeface="Arial Unicode MS" pitchFamily="50" charset="-128"/>
                <a:cs typeface="Arial Unicode MS" pitchFamily="50" charset="-128"/>
              </a:rPr>
              <a:t>as the second slide (next to title slide). </a:t>
            </a:r>
            <a:endParaRPr kumimoji="1" lang="ja-JP" altLang="en-US" sz="1600" dirty="0">
              <a:solidFill>
                <a:srgbClr val="000000"/>
              </a:solidFill>
              <a:latin typeface="Arial Unicode MS" pitchFamily="50" charset="-128"/>
              <a:ea typeface="Arial Unicode MS" pitchFamily="50" charset="-128"/>
              <a:cs typeface="Arial Unicode MS" pitchFamily="50" charset="-128"/>
            </a:endParaRPr>
          </a:p>
        </p:txBody>
      </p:sp>
      <p:sp>
        <p:nvSpPr>
          <p:cNvPr id="5" name="正方形/長方形 4"/>
          <p:cNvSpPr/>
          <p:nvPr/>
        </p:nvSpPr>
        <p:spPr>
          <a:xfrm>
            <a:off x="127012" y="1196752"/>
            <a:ext cx="8903399" cy="769441"/>
          </a:xfrm>
          <a:prstGeom prst="rect">
            <a:avLst/>
          </a:prstGeom>
        </p:spPr>
        <p:txBody>
          <a:bodyPr wrap="none">
            <a:spAutoFit/>
          </a:bodyPr>
          <a:lstStyle/>
          <a:p>
            <a:r>
              <a:rPr lang="en-US" altLang="ja-JP" sz="4400" b="1" dirty="0">
                <a:solidFill>
                  <a:srgbClr val="FFFF00"/>
                </a:solidFill>
                <a:latin typeface="Arial" panose="020B0604020202020204" pitchFamily="34" charset="0"/>
                <a:ea typeface="Arial Unicode MS" pitchFamily="50" charset="-128"/>
                <a:cs typeface="Arial" panose="020B0604020202020204" pitchFamily="34" charset="0"/>
              </a:rPr>
              <a:t>Disclosure of Conflict of Interest</a:t>
            </a:r>
            <a:endParaRPr lang="ja-JP" altLang="en-US" sz="4400" b="1" dirty="0">
              <a:solidFill>
                <a:srgbClr val="FFFF00"/>
              </a:solidFill>
              <a:latin typeface="Arial" panose="020B0604020202020204" pitchFamily="34" charset="0"/>
              <a:cs typeface="Arial" panose="020B0604020202020204" pitchFamily="34" charset="0"/>
            </a:endParaRPr>
          </a:p>
        </p:txBody>
      </p:sp>
      <p:sp>
        <p:nvSpPr>
          <p:cNvPr id="6" name="サブタイトル 2"/>
          <p:cNvSpPr txBox="1">
            <a:spLocks/>
          </p:cNvSpPr>
          <p:nvPr/>
        </p:nvSpPr>
        <p:spPr>
          <a:xfrm>
            <a:off x="3059832" y="6165304"/>
            <a:ext cx="5952819" cy="43204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en-US" altLang="ja-JP" sz="1500" dirty="0">
                <a:solidFill>
                  <a:srgbClr val="FFFF00"/>
                </a:solidFill>
                <a:latin typeface="Arial" panose="020B0604020202020204" pitchFamily="34" charset="0"/>
                <a:ea typeface="Arial Unicode MS" pitchFamily="50" charset="-128"/>
                <a:cs typeface="Arial" panose="020B0604020202020204" pitchFamily="34" charset="0"/>
              </a:rPr>
              <a:t>The 8</a:t>
            </a:r>
            <a:r>
              <a:rPr lang="en-US" altLang="ja-JP" sz="1500" baseline="30000" dirty="0">
                <a:solidFill>
                  <a:srgbClr val="FFFF00"/>
                </a:solidFill>
                <a:latin typeface="Arial" panose="020B0604020202020204" pitchFamily="34" charset="0"/>
                <a:ea typeface="Arial Unicode MS" pitchFamily="50" charset="-128"/>
                <a:cs typeface="Arial" panose="020B0604020202020204" pitchFamily="34" charset="0"/>
              </a:rPr>
              <a:t>th</a:t>
            </a:r>
            <a:r>
              <a:rPr lang="en-US" altLang="ja-JP" sz="1500" dirty="0">
                <a:solidFill>
                  <a:srgbClr val="FFFF00"/>
                </a:solidFill>
                <a:latin typeface="Arial" panose="020B0604020202020204" pitchFamily="34" charset="0"/>
                <a:ea typeface="Arial Unicode MS" pitchFamily="50" charset="-128"/>
                <a:cs typeface="Arial" panose="020B0604020202020204" pitchFamily="34" charset="0"/>
              </a:rPr>
              <a:t> Japan-Korea Joint Meeting on Medical Physics</a:t>
            </a:r>
          </a:p>
        </p:txBody>
      </p:sp>
    </p:spTree>
    <p:extLst>
      <p:ext uri="{BB962C8B-B14F-4D97-AF65-F5344CB8AC3E}">
        <p14:creationId xmlns:p14="http://schemas.microsoft.com/office/powerpoint/2010/main" val="31561684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22740</TotalTime>
  <Words>33</Words>
  <Application>Microsoft Office PowerPoint</Application>
  <PresentationFormat>画面に合わせる (4:3)</PresentationFormat>
  <Paragraphs>5</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 Unicode MS</vt:lpstr>
      <vt:lpstr>ＭＳ Ｐゴシック</vt:lpstr>
      <vt:lpstr>Arial</vt:lpstr>
      <vt:lpstr>Calibri</vt:lpstr>
      <vt:lpstr>Office テーマ</vt:lpstr>
      <vt:lpstr>  This study was supported by the research grant  from XXXXX.   Authors  AA and BB are employee of YYYYY corporation, Tokyo, Japan.  The measurement devices used in this study were provided by ZZZZZZ, Tokyo, Japan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高エネルギー光子・電子線における 蛍光ガラス線量計のレスポンスに関する研究</dc:title>
  <dc:creator>araki</dc:creator>
  <cp:lastModifiedBy>Iori</cp:lastModifiedBy>
  <cp:revision>1622</cp:revision>
  <dcterms:created xsi:type="dcterms:W3CDTF">2011-03-09T06:46:03Z</dcterms:created>
  <dcterms:modified xsi:type="dcterms:W3CDTF">2017-03-27T06:40:14Z</dcterms:modified>
</cp:coreProperties>
</file>