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>
        <p:scale>
          <a:sx n="99" d="100"/>
          <a:sy n="99" d="100"/>
        </p:scale>
        <p:origin x="-15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2016/9/26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use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this</a:t>
            </a:r>
            <a:r>
              <a:rPr lang="ja-JP" altLang="en-US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second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</a:t>
            </a:r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113</a:t>
            </a:r>
            <a:r>
              <a:rPr lang="en-US" altLang="ja-JP" sz="1500" baseline="300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Medical Physics</a:t>
            </a:r>
            <a:endParaRPr lang="en-US" altLang="ja-JP" sz="1500" dirty="0" smtClean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Kokusaibunken</cp:lastModifiedBy>
  <cp:revision>1622</cp:revision>
  <dcterms:created xsi:type="dcterms:W3CDTF">2011-03-09T06:46:03Z</dcterms:created>
  <dcterms:modified xsi:type="dcterms:W3CDTF">2016-09-26T06:46:33Z</dcterms:modified>
</cp:coreProperties>
</file>