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p:scale>
          <a:sx n="99" d="100"/>
          <a:sy n="99" d="100"/>
        </p:scale>
        <p:origin x="-150" y="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2016/9/26</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2016/9/26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2016/9/26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2016/9/26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2016/9/26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Authors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AA and BB are employee of </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YYYYY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corporation, Tokyo, Japan</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smtClean="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smtClean="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please </a:t>
            </a:r>
            <a:r>
              <a:rPr lang="en-US" altLang="ja-JP" sz="1600" dirty="0">
                <a:solidFill>
                  <a:srgbClr val="000000"/>
                </a:solidFill>
                <a:latin typeface="Arial Unicode MS" pitchFamily="50" charset="-128"/>
                <a:ea typeface="Arial Unicode MS" pitchFamily="50" charset="-128"/>
                <a:cs typeface="Arial Unicode MS" pitchFamily="50" charset="-128"/>
              </a:rPr>
              <a:t>use </a:t>
            </a:r>
            <a:r>
              <a:rPr lang="en-US" altLang="ja-JP" sz="1600" dirty="0" smtClean="0">
                <a:solidFill>
                  <a:srgbClr val="000000"/>
                </a:solidFill>
                <a:latin typeface="Arial Unicode MS" pitchFamily="50" charset="-128"/>
                <a:ea typeface="Arial Unicode MS" pitchFamily="50" charset="-128"/>
                <a:cs typeface="Arial Unicode MS" pitchFamily="50" charset="-128"/>
              </a:rPr>
              <a:t>this</a:t>
            </a:r>
            <a:r>
              <a:rPr lang="ja-JP" altLang="en-US"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as the </a:t>
            </a:r>
            <a:r>
              <a:rPr lang="en-US" altLang="ja-JP" sz="1600" dirty="0">
                <a:solidFill>
                  <a:srgbClr val="000000"/>
                </a:solidFill>
                <a:latin typeface="Arial Unicode MS" pitchFamily="50" charset="-128"/>
                <a:ea typeface="Arial Unicode MS" pitchFamily="50" charset="-128"/>
                <a:cs typeface="Arial Unicode MS" pitchFamily="50" charset="-128"/>
              </a:rPr>
              <a:t>second </a:t>
            </a:r>
            <a:r>
              <a:rPr lang="en-US" altLang="ja-JP" sz="1600" dirty="0" smtClean="0">
                <a:solidFill>
                  <a:srgbClr val="000000"/>
                </a:solidFill>
                <a:latin typeface="Arial Unicode MS" pitchFamily="50" charset="-128"/>
                <a:ea typeface="Arial Unicode MS" pitchFamily="50" charset="-128"/>
                <a:cs typeface="Arial Unicode MS" pitchFamily="50" charset="-128"/>
              </a:rPr>
              <a:t>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smtClean="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rPr>
              <a:t>The </a:t>
            </a:r>
            <a:r>
              <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rPr>
              <a:t>113</a:t>
            </a:r>
            <a:r>
              <a:rPr lang="en-US" altLang="ja-JP" sz="1500" baseline="30000" dirty="0" smtClean="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endPar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endParaRPr>
          </a:p>
        </p:txBody>
      </p:sp>
    </p:spTree>
    <p:extLst>
      <p:ext uri="{BB962C8B-B14F-4D97-AF65-F5344CB8AC3E}">
        <p14:creationId xmlns:p14="http://schemas.microsoft.com/office/powerpoint/2010/main" val="3156168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Kokusaibunken</cp:lastModifiedBy>
  <cp:revision>1621</cp:revision>
  <dcterms:created xsi:type="dcterms:W3CDTF">2011-03-09T06:46:03Z</dcterms:created>
  <dcterms:modified xsi:type="dcterms:W3CDTF">2016-09-26T06:45:09Z</dcterms:modified>
</cp:coreProperties>
</file>