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2697" autoAdjust="0"/>
  </p:normalViewPr>
  <p:slideViewPr>
    <p:cSldViewPr>
      <p:cViewPr varScale="1">
        <p:scale>
          <a:sx n="116" d="100"/>
          <a:sy n="116" d="100"/>
        </p:scale>
        <p:origin x="234" y="10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296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4601-E48B-4040-B00F-DAD44ED29DBF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A932-387A-4485-8D68-03250E8BB159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BB-77AD-48F7-9168-1F06794DC564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1967-0765-4E24-90E4-1868CBE7E8C9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0281-7056-46FE-AFC0-EA4694CC90A0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0C9A-BCCA-4501-ABC2-32BFAB0732B0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E359-E8B2-40D1-9DC9-BEB475BCA8CC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29F0-9597-4241-AB96-A94AD4B30622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9A4C-AF93-43EA-B9D3-FBADBBB40717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ECD3-D8CE-49F0-A257-E12EB1FF75A3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7C47-F002-463A-8076-4CA26E495F68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100000">
              <a:srgbClr val="181CC7"/>
            </a:gs>
            <a:gs pos="100000">
              <a:srgbClr val="7005D4">
                <a:alpha val="99000"/>
              </a:srgbClr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C030-82F6-42AE-B2D5-E540C440899E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753" y="2686273"/>
            <a:ext cx="8850898" cy="2592288"/>
          </a:xfrm>
        </p:spPr>
        <p:txBody>
          <a:bodyPr>
            <a:noAutofit/>
          </a:bodyPr>
          <a:lstStyle/>
          <a:p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There are no companies, etc. in a relation of conflict of interest requiring disclosure in relation to this presentation</a:t>
            </a:r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.</a:t>
            </a:r>
            <a:endParaRPr kumimoji="1" lang="ja-JP" altLang="en-US" sz="2800" b="1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use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this</a:t>
            </a:r>
            <a:r>
              <a:rPr lang="ja-JP" altLang="en-US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second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slide (next to title slide). </a:t>
            </a:r>
            <a:endParaRPr kumimoji="1" lang="ja-JP" altLang="en-US" sz="1600" dirty="0">
              <a:solidFill>
                <a:srgbClr val="00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7012" y="1196752"/>
            <a:ext cx="8903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059832" y="6165304"/>
            <a:ext cx="5952819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5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</a:t>
            </a:r>
            <a:r>
              <a:rPr lang="en-US" altLang="ja-JP" sz="15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112</a:t>
            </a:r>
            <a:r>
              <a:rPr lang="en-US" altLang="ja-JP" sz="1500" baseline="300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15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</a:t>
            </a:r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Scientific Meeting of the Japan Society of Medical Physics</a:t>
            </a:r>
            <a:endParaRPr lang="en-US" altLang="ja-JP" sz="1500" dirty="0" smtClean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6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22745</TotalTime>
  <Words>36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ＭＳ Ｐゴシック</vt:lpstr>
      <vt:lpstr>Arial</vt:lpstr>
      <vt:lpstr>Calibri</vt:lpstr>
      <vt:lpstr>Office テーマ</vt:lpstr>
      <vt:lpstr> There are no companies, etc. in a relation of conflict of interest requiring disclosure in relation to this presentation.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㎞ k</cp:lastModifiedBy>
  <cp:revision>1623</cp:revision>
  <dcterms:created xsi:type="dcterms:W3CDTF">2011-03-09T06:46:03Z</dcterms:created>
  <dcterms:modified xsi:type="dcterms:W3CDTF">2016-04-19T03:44:26Z</dcterms:modified>
</cp:coreProperties>
</file>