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aki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A6A"/>
    <a:srgbClr val="EEECE1"/>
    <a:srgbClr val="FF9966"/>
    <a:srgbClr val="DD23C7"/>
    <a:srgbClr val="2FF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5" autoAdjust="0"/>
    <p:restoredTop sz="92697" autoAdjust="0"/>
  </p:normalViewPr>
  <p:slideViewPr>
    <p:cSldViewPr>
      <p:cViewPr varScale="1">
        <p:scale>
          <a:sx n="116" d="100"/>
          <a:sy n="116" d="100"/>
        </p:scale>
        <p:origin x="234" y="10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4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CCB5E-D4A9-4A04-8B4D-CCF22CA4ACCC}" type="datetimeFigureOut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29EA-3BE0-4BE8-A9D3-7275CA3CC87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8229EA-3BE0-4BE8-A9D3-7275CA3CC870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296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84601-E48B-4040-B00F-DAD44ED29DBF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9A932-387A-4485-8D68-03250E8BB159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04BB-77AD-48F7-9168-1F06794DC564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1967-0765-4E24-90E4-1868CBE7E8C9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50281-7056-46FE-AFC0-EA4694CC90A0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80C9A-BCCA-4501-ABC2-32BFAB0732B0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7E359-E8B2-40D1-9DC9-BEB475BCA8CC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29F0-9597-4241-AB96-A94AD4B30622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9A4C-AF93-43EA-B9D3-FBADBBB40717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ECD3-D8CE-49F0-A257-E12EB1FF75A3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07C47-F002-463A-8076-4CA26E495F68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100000">
              <a:srgbClr val="181CC7"/>
            </a:gs>
            <a:gs pos="100000">
              <a:srgbClr val="7005D4">
                <a:alpha val="99000"/>
              </a:srgbClr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C030-82F6-42AE-B2D5-E540C440899E}" type="datetime1">
              <a:rPr kumimoji="1" lang="ja-JP" altLang="en-US" smtClean="0"/>
              <a:pPr/>
              <a:t>2016/4/19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2B8-5B0F-43C6-9421-0FAFD96D274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1753" y="2686273"/>
            <a:ext cx="8850898" cy="2592288"/>
          </a:xfrm>
        </p:spPr>
        <p:txBody>
          <a:bodyPr>
            <a:noAutofit/>
          </a:bodyPr>
          <a:lstStyle/>
          <a:p>
            <a:pPr algn="l"/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This study was supported by the research grant  from XXXXX.</a:t>
            </a:r>
            <a:b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en-US" altLang="ja-JP" sz="2800" b="1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r>
              <a:rPr lang="en-US" altLang="ja-JP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measurement devices used in this study were provided by ZZZZZZ, Tokyo, Japan</a:t>
            </a:r>
            <a: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/>
            </a:r>
            <a:br>
              <a:rPr lang="ja-JP" altLang="en-US" sz="28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</a:br>
            <a:endParaRPr kumimoji="1" lang="ja-JP" altLang="en-US" sz="2800" b="1" dirty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07504" y="138118"/>
            <a:ext cx="75328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If you have </a:t>
            </a:r>
            <a:r>
              <a:rPr kumimoji="1" lang="en-US" altLang="ja-JP" sz="1600" u="sng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no disclosure</a:t>
            </a:r>
            <a:r>
              <a:rPr kumimoji="1"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,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please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use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this</a:t>
            </a:r>
            <a:r>
              <a:rPr lang="ja-JP" altLang="en-US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as the </a:t>
            </a:r>
            <a:r>
              <a:rPr lang="en-US" altLang="ja-JP" sz="1600" dirty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second </a:t>
            </a:r>
            <a:r>
              <a:rPr lang="en-US" altLang="ja-JP" sz="1600" dirty="0" smtClean="0">
                <a:solidFill>
                  <a:srgbClr val="0000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slide (next to title slide). </a:t>
            </a:r>
            <a:endParaRPr kumimoji="1" lang="ja-JP" altLang="en-US" sz="1600" dirty="0">
              <a:solidFill>
                <a:srgbClr val="0000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27012" y="1196752"/>
            <a:ext cx="890339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4400" b="1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Disclosure of Conflict of Interest</a:t>
            </a:r>
            <a:endParaRPr lang="ja-JP" altLang="en-US" sz="4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2843808" y="6165304"/>
            <a:ext cx="6168843" cy="4320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5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The </a:t>
            </a:r>
            <a:r>
              <a:rPr lang="en-US" altLang="ja-JP" sz="15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112</a:t>
            </a:r>
            <a:r>
              <a:rPr lang="en-US" altLang="ja-JP" sz="1500" baseline="300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th</a:t>
            </a:r>
            <a:r>
              <a:rPr lang="en-US" altLang="ja-JP" sz="1500" dirty="0" smtClean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500" dirty="0">
                <a:solidFill>
                  <a:srgbClr val="FFFF0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Scientific Meeting of the Japan Society of Medical Physics</a:t>
            </a:r>
            <a:endParaRPr lang="en-US" altLang="ja-JP" sz="1500" dirty="0" smtClean="0">
              <a:solidFill>
                <a:srgbClr val="FFFF0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22740</TotalTime>
  <Words>36</Words>
  <Application>Microsoft Office PowerPoint</Application>
  <PresentationFormat>画面に合わせる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ＭＳ Ｐゴシック</vt:lpstr>
      <vt:lpstr>Arial</vt:lpstr>
      <vt:lpstr>Calibri</vt:lpstr>
      <vt:lpstr>Office テーマ</vt:lpstr>
      <vt:lpstr>  This study was supported by the research grant  from XXXXX.    The measurement devices used in this study were provided by ZZZZZZ, Tokyo, Japan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高エネルギー光子・電子線における 蛍光ガラス線量計のレスポンスに関する研究</dc:title>
  <dc:creator>araki</dc:creator>
  <cp:lastModifiedBy>㎞ k</cp:lastModifiedBy>
  <cp:revision>1621</cp:revision>
  <dcterms:created xsi:type="dcterms:W3CDTF">2011-03-09T06:46:03Z</dcterms:created>
  <dcterms:modified xsi:type="dcterms:W3CDTF">2016-04-19T03:41:47Z</dcterms:modified>
</cp:coreProperties>
</file>