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73" autoAdjust="0"/>
    <p:restoredTop sz="94660"/>
  </p:normalViewPr>
  <p:slideViewPr>
    <p:cSldViewPr snapToGrid="0">
      <p:cViewPr>
        <p:scale>
          <a:sx n="66" d="100"/>
          <a:sy n="66" d="100"/>
        </p:scale>
        <p:origin x="-247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2018/2/20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2711"/>
              </p:ext>
            </p:extLst>
          </p:nvPr>
        </p:nvGraphicFramePr>
        <p:xfrm>
          <a:off x="447675" y="563694"/>
          <a:ext cx="5966839" cy="1798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5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20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6784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Name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777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Organization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39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Country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69293" y="137212"/>
            <a:ext cx="505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/>
              <a:t>JRC2018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Registration Form (</a:t>
            </a:r>
            <a:r>
              <a:rPr lang="en-US" altLang="ja-JP" b="1" dirty="0"/>
              <a:t>Overseas participant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07988"/>
              </p:ext>
            </p:extLst>
          </p:nvPr>
        </p:nvGraphicFramePr>
        <p:xfrm>
          <a:off x="449580" y="2540517"/>
          <a:ext cx="5951220" cy="7018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035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Questionnaire is required for registration.</a:t>
                      </a:r>
                    </a:p>
                    <a:p>
                      <a:pPr algn="ctr"/>
                      <a:r>
                        <a:rPr kumimoji="1" lang="en-US" altLang="ja-JP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Please fill the following and submit when you register.</a:t>
                      </a:r>
                    </a:p>
                    <a:p>
                      <a:pPr algn="ctr"/>
                      <a:r>
                        <a:rPr kumimoji="1" lang="en-US" altLang="ja-JP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We appreciate your kind cooperation.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03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</a:rPr>
                        <a:t> Please check the conference you plan to mainly attend (please select 1)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43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JRS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 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(The 77th Annual Meeting of the Japan Radiological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Society)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JSRT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(The 74th Annual Meeting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of the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Japanese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Society of      </a:t>
                      </a:r>
                    </a:p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                       Radiological Technology)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JSMP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(The 115th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Scientifi­c Meeting of the Japan Society of Medical Physics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39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2. </a:t>
                      </a:r>
                      <a:r>
                        <a:rPr kumimoji="1" lang="en-US" altLang="ja-JP" sz="1400" dirty="0"/>
                        <a:t>How did you </a:t>
                      </a:r>
                      <a:r>
                        <a:rPr kumimoji="1" lang="en-US" altLang="ja-JP" sz="1400" baseline="0" dirty="0"/>
                        <a:t>learn about this meeting?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8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society’s </a:t>
                      </a:r>
                      <a:r>
                        <a:rPr kumimoji="1" lang="en-US" altLang="ja-JP" baseline="0" dirty="0"/>
                        <a:t>website</a:t>
                      </a:r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baseline="0" dirty="0"/>
                        <a:t>Friend who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is a society </a:t>
                      </a:r>
                      <a:r>
                        <a:rPr kumimoji="1" lang="en-US" altLang="ja-JP" baseline="0" dirty="0"/>
                        <a:t>member</a:t>
                      </a:r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dirty="0"/>
                        <a:t>My society</a:t>
                      </a:r>
                    </a:p>
                    <a:p>
                      <a:r>
                        <a:rPr kumimoji="1" lang="ja-JP" altLang="en-US" dirty="0"/>
                        <a:t>   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baseline="0" dirty="0"/>
                        <a:t>Publicity I saw at another meeting: </a:t>
                      </a:r>
                      <a:r>
                        <a:rPr kumimoji="1" lang="ja-JP" altLang="en-US" dirty="0"/>
                        <a:t>□</a:t>
                      </a:r>
                      <a:r>
                        <a:rPr kumimoji="1" lang="en-US" altLang="ja-JP" baseline="0" dirty="0"/>
                        <a:t>RSNA</a:t>
                      </a:r>
                      <a:r>
                        <a:rPr kumimoji="1" lang="ja-JP" altLang="en-US" dirty="0"/>
                        <a:t>　□</a:t>
                      </a:r>
                      <a:r>
                        <a:rPr kumimoji="1" lang="en-US" altLang="ja-JP" dirty="0"/>
                        <a:t>ECR 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ja-JP" altLang="en-US" dirty="0"/>
                        <a:t>□</a:t>
                      </a:r>
                      <a:r>
                        <a:rPr kumimoji="1" lang="en-US" altLang="ja-JP" dirty="0"/>
                        <a:t>AOCR  </a:t>
                      </a:r>
                      <a:r>
                        <a:rPr kumimoji="1" lang="ja-JP" altLang="en-US" dirty="0"/>
                        <a:t>□</a:t>
                      </a:r>
                      <a:r>
                        <a:rPr kumimoji="1" lang="en-US" altLang="ja-JP" dirty="0"/>
                        <a:t>Other_____</a:t>
                      </a:r>
                    </a:p>
                    <a:p>
                      <a:r>
                        <a:rPr kumimoji="1" lang="ja-JP" altLang="en-US" dirty="0"/>
                        <a:t>   □ </a:t>
                      </a:r>
                      <a:r>
                        <a:rPr kumimoji="1" lang="en-US" altLang="ja-JP" dirty="0"/>
                        <a:t>Affiliated</a:t>
                      </a:r>
                      <a:r>
                        <a:rPr kumimoji="1" lang="en-US" altLang="ja-JP" baseline="0" dirty="0"/>
                        <a:t> corporation informed me  </a:t>
                      </a:r>
                      <a:r>
                        <a:rPr kumimoji="1" lang="ja-JP" altLang="en-US" dirty="0"/>
                        <a:t>□ </a:t>
                      </a:r>
                      <a:r>
                        <a:rPr kumimoji="1" lang="en-US" altLang="ja-JP" dirty="0"/>
                        <a:t>Other_________________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439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3. </a:t>
                      </a:r>
                      <a:r>
                        <a:rPr kumimoji="1" lang="en-US" altLang="ja-JP" sz="1400" dirty="0"/>
                        <a:t>What</a:t>
                      </a:r>
                      <a:r>
                        <a:rPr kumimoji="1" lang="en-US" altLang="ja-JP" sz="1400" baseline="0" dirty="0"/>
                        <a:t> are your objectives for attending the meeting?</a:t>
                      </a:r>
                    </a:p>
                    <a:p>
                      <a:r>
                        <a:rPr kumimoji="1" lang="en-US" altLang="ja-JP" baseline="0" dirty="0"/>
                        <a:t>        (Please select as many answers as apply.)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1210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To</a:t>
                      </a:r>
                      <a:r>
                        <a:rPr kumimoji="1" lang="en-US" altLang="ja-JP" baseline="0" dirty="0"/>
                        <a:t> acquire credit toward CME or a qualification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To</a:t>
                      </a:r>
                      <a:r>
                        <a:rPr kumimoji="1" lang="en-US" altLang="ja-JP" baseline="0" dirty="0"/>
                        <a:t> present a paper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</a:t>
                      </a:r>
                      <a:r>
                        <a:rPr kumimoji="1" lang="ja-JP" altLang="en-US" baseline="0" dirty="0"/>
                        <a:t>   </a:t>
                      </a:r>
                      <a:r>
                        <a:rPr kumimoji="1" lang="en-US" altLang="ja-JP" baseline="0" dirty="0"/>
                        <a:t>To listen to presentations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To</a:t>
                      </a:r>
                      <a:r>
                        <a:rPr kumimoji="1" lang="en-US" altLang="ja-JP" baseline="0" dirty="0"/>
                        <a:t> attend both the meeting and exhibition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Other</a:t>
                      </a:r>
                      <a:r>
                        <a:rPr kumimoji="1" lang="en-US" altLang="ja-JP" baseline="0" dirty="0"/>
                        <a:t> </a:t>
                      </a:r>
                      <a:r>
                        <a:rPr kumimoji="1" lang="en-US" altLang="ja-JP" dirty="0"/>
                        <a:t>(________________________________________________)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804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4.</a:t>
                      </a:r>
                      <a:r>
                        <a:rPr kumimoji="1" lang="en-US" altLang="ja-JP" baseline="0" dirty="0"/>
                        <a:t> What is your profession? (Please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select 1)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740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   □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Radiologist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　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M.D., other than radiology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Medical physicist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 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 </a:t>
                      </a:r>
                      <a:r>
                        <a:rPr kumimoji="1" lang="en-US" altLang="ja-JP" sz="13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Radiographer, radiological technologist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 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Biomedical equipment technician      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Physical therapist</a:t>
                      </a: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   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Occupational therapist 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Nurse 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□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Affiliated with a hospital </a:t>
                      </a:r>
                    </a:p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□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Affiliated with an organization/association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baseline="0" dirty="0"/>
                        <a:t>　　　　　  　    </a:t>
                      </a:r>
                      <a:endParaRPr kumimoji="1" lang="en-US" altLang="ja-JP" baseline="0" dirty="0"/>
                    </a:p>
                    <a:p>
                      <a:r>
                        <a:rPr kumimoji="1" lang="en-US" altLang="ja-JP" baseline="0" dirty="0"/>
                        <a:t>   </a:t>
                      </a:r>
                      <a:r>
                        <a:rPr kumimoji="1" lang="ja-JP" altLang="en-US" baseline="0" dirty="0"/>
                        <a:t>□ </a:t>
                      </a:r>
                      <a:r>
                        <a:rPr kumimoji="1" lang="en-US" altLang="ja-JP" baseline="0" dirty="0"/>
                        <a:t>Educational institution</a:t>
                      </a:r>
                      <a:r>
                        <a:rPr kumimoji="1" lang="ja-JP" altLang="en-US" baseline="0" dirty="0"/>
                        <a:t>    □ </a:t>
                      </a:r>
                      <a:r>
                        <a:rPr kumimoji="1" lang="en-US" altLang="ja-JP" baseline="0" dirty="0"/>
                        <a:t>Public sector</a:t>
                      </a:r>
                      <a:r>
                        <a:rPr kumimoji="1" lang="ja-JP" altLang="en-US" baseline="0" dirty="0"/>
                        <a:t>     □ </a:t>
                      </a:r>
                      <a:r>
                        <a:rPr kumimoji="1" lang="en-US" altLang="ja-JP" baseline="0" dirty="0"/>
                        <a:t>Research institution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/>
                        <a:t>　□ </a:t>
                      </a:r>
                      <a:r>
                        <a:rPr kumimoji="1" lang="en-US" altLang="ja-JP" sz="1100" baseline="0" dirty="0"/>
                        <a:t>Corporate member of Japan Medical Imaging &amp; Radiological Systems Industries Association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/>
                        <a:t>   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Sponsor</a:t>
                      </a:r>
                      <a:r>
                        <a:rPr kumimoji="1" lang="ja-JP" altLang="en-US" baseline="0" dirty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baseline="0" dirty="0"/>
                        <a:t>      □ </a:t>
                      </a:r>
                      <a:r>
                        <a:rPr kumimoji="1" lang="en-US" altLang="ja-JP" baseline="0" dirty="0"/>
                        <a:t>Other corporation        </a:t>
                      </a:r>
                      <a:r>
                        <a:rPr kumimoji="1" lang="ja-JP" altLang="en-US" baseline="0" dirty="0"/>
                        <a:t>□ </a:t>
                      </a:r>
                      <a:r>
                        <a:rPr kumimoji="1" lang="en-US" altLang="ja-JP" baseline="0" dirty="0"/>
                        <a:t>Other (__________________)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14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田村 慎平</cp:lastModifiedBy>
  <cp:revision>68</cp:revision>
  <cp:lastPrinted>2014-09-08T07:52:55Z</cp:lastPrinted>
  <dcterms:created xsi:type="dcterms:W3CDTF">2014-05-23T01:07:12Z</dcterms:created>
  <dcterms:modified xsi:type="dcterms:W3CDTF">2018-02-20T02:25:06Z</dcterms:modified>
</cp:coreProperties>
</file>