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2697" autoAdjust="0"/>
  </p:normalViewPr>
  <p:slideViewPr>
    <p:cSldViewPr>
      <p:cViewPr varScale="1">
        <p:scale>
          <a:sx n="57" d="100"/>
          <a:sy n="57" d="100"/>
        </p:scale>
        <p:origin x="78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2017/7/24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b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115</a:t>
            </a:r>
            <a:r>
              <a:rPr lang="en-US" altLang="ja-JP" sz="1500" baseline="300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</a:t>
            </a:r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Medical Physics</a:t>
            </a:r>
            <a:endParaRPr lang="en-US" altLang="ja-JP" sz="1500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22743</TotalTime>
  <Words>36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ＭＳ Ｐゴシック</vt:lpstr>
      <vt:lpstr>Arial</vt:lpstr>
      <vt:lpstr>Calibri</vt:lpstr>
      <vt:lpstr>Office テーマ</vt:lpstr>
      <vt:lpstr> We have nothing to declare for this study.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JRCm</cp:lastModifiedBy>
  <cp:revision>1623</cp:revision>
  <dcterms:created xsi:type="dcterms:W3CDTF">2011-03-09T06:46:03Z</dcterms:created>
  <dcterms:modified xsi:type="dcterms:W3CDTF">2017-07-24T04:01:25Z</dcterms:modified>
</cp:coreProperties>
</file>