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1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2697" autoAdjust="0"/>
  </p:normalViewPr>
  <p:slideViewPr>
    <p:cSldViewPr>
      <p:cViewPr varScale="1">
        <p:scale>
          <a:sx n="57" d="100"/>
          <a:sy n="57" d="100"/>
        </p:scale>
        <p:origin x="784" y="4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2017/7/24</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8229EA-3BE0-4BE8-A9D3-7275CA3CC870}" type="slidenum">
              <a:rPr kumimoji="1" lang="ja-JP" altLang="en-US" smtClean="0"/>
              <a:pPr/>
              <a:t>1</a:t>
            </a:fld>
            <a:endParaRPr kumimoji="1" lang="ja-JP" altLang="en-US" dirty="0"/>
          </a:p>
        </p:txBody>
      </p:sp>
    </p:spTree>
    <p:extLst>
      <p:ext uri="{BB962C8B-B14F-4D97-AF65-F5344CB8AC3E}">
        <p14:creationId xmlns:p14="http://schemas.microsoft.com/office/powerpoint/2010/main" val="2232960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8284601-E48B-4040-B00F-DAD44ED29DBF}" type="datetime1">
              <a:rPr kumimoji="1" lang="ja-JP" altLang="en-US" smtClean="0"/>
              <a:pPr/>
              <a:t>2017/7/24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659A932-387A-4485-8D68-03250E8BB159}" type="datetime1">
              <a:rPr kumimoji="1" lang="ja-JP" altLang="en-US" smtClean="0"/>
              <a:pPr/>
              <a:t>2017/7/24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49E04BB-77AD-48F7-9168-1F06794DC564}" type="datetime1">
              <a:rPr kumimoji="1" lang="ja-JP" altLang="en-US" smtClean="0"/>
              <a:pPr/>
              <a:t>2017/7/24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FAE1967-0765-4E24-90E4-1868CBE7E8C9}" type="datetime1">
              <a:rPr kumimoji="1" lang="ja-JP" altLang="en-US" smtClean="0"/>
              <a:pPr/>
              <a:t>2017/7/24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9150281-7056-46FE-AFC0-EA4694CC90A0}" type="datetime1">
              <a:rPr kumimoji="1" lang="ja-JP" altLang="en-US" smtClean="0"/>
              <a:pPr/>
              <a:t>2017/7/24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C280C9A-BCCA-4501-ABC2-32BFAB0732B0}" type="datetime1">
              <a:rPr kumimoji="1" lang="ja-JP" altLang="en-US" smtClean="0"/>
              <a:pPr/>
              <a:t>2017/7/24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517E359-E8B2-40D1-9DC9-BEB475BCA8CC}" type="datetime1">
              <a:rPr kumimoji="1" lang="ja-JP" altLang="en-US" smtClean="0"/>
              <a:pPr/>
              <a:t>2017/7/24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B2B29F0-9597-4241-AB96-A94AD4B30622}" type="datetime1">
              <a:rPr kumimoji="1" lang="ja-JP" altLang="en-US" smtClean="0"/>
              <a:pPr/>
              <a:t>2017/7/24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369A4C-AF93-43EA-B9D3-FBADBBB40717}" type="datetime1">
              <a:rPr kumimoji="1" lang="ja-JP" altLang="en-US" smtClean="0"/>
              <a:pPr/>
              <a:t>2017/7/24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A7BECD3-D8CE-49F0-A257-E12EB1FF75A3}" type="datetime1">
              <a:rPr kumimoji="1" lang="ja-JP" altLang="en-US" smtClean="0"/>
              <a:pPr/>
              <a:t>2017/7/24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F407C47-F002-463A-8076-4CA26E495F68}" type="datetime1">
              <a:rPr kumimoji="1" lang="ja-JP" altLang="en-US" smtClean="0"/>
              <a:pPr/>
              <a:t>2017/7/24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100000">
              <a:srgbClr val="181CC7"/>
            </a:gs>
            <a:gs pos="100000">
              <a:srgbClr val="7005D4">
                <a:alpha val="99000"/>
              </a:srgbClr>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8C030-82F6-42AE-B2D5-E540C440899E}" type="datetime1">
              <a:rPr kumimoji="1" lang="ja-JP" altLang="en-US" smtClean="0"/>
              <a:pPr/>
              <a:t>2017/7/24</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2E2B8-5B0F-43C6-9421-0FAFD96D2749}"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753" y="2686273"/>
            <a:ext cx="8850898" cy="2592288"/>
          </a:xfrm>
        </p:spPr>
        <p:txBody>
          <a:bodyPr>
            <a:noAutofit/>
          </a:bodyPr>
          <a:lstStyle/>
          <a:p>
            <a:pPr algn="l"/>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This study was supported by the research grant  from XXXXX.</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Authors  AA and BB are employee of YYYYY corporation, Tokyo, Japan.</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br>
              <a:rPr lang="ja-JP" altLang="en-US" sz="2800" b="1" dirty="0">
                <a:solidFill>
                  <a:srgbClr val="FFFF00"/>
                </a:solidFill>
                <a:latin typeface="Arial" panose="020B0604020202020204" pitchFamily="34" charset="0"/>
                <a:ea typeface="Arial Unicode MS" pitchFamily="50" charset="-128"/>
                <a:cs typeface="Arial" panose="020B0604020202020204" pitchFamily="34" charset="0"/>
              </a:rPr>
            </a:br>
            <a:endParaRPr kumimoji="1" lang="ja-JP" altLang="en-US" sz="2800" b="1" dirty="0">
              <a:solidFill>
                <a:srgbClr val="FFFF00"/>
              </a:solidFill>
              <a:latin typeface="Arial" panose="020B0604020202020204" pitchFamily="34" charset="0"/>
              <a:ea typeface="Arial Unicode MS" pitchFamily="50" charset="-128"/>
              <a:cs typeface="Arial" panose="020B0604020202020204" pitchFamily="34" charset="0"/>
            </a:endParaRPr>
          </a:p>
        </p:txBody>
      </p:sp>
      <p:sp>
        <p:nvSpPr>
          <p:cNvPr id="4" name="テキスト ボックス 3"/>
          <p:cNvSpPr txBox="1"/>
          <p:nvPr/>
        </p:nvSpPr>
        <p:spPr>
          <a:xfrm>
            <a:off x="107504" y="138118"/>
            <a:ext cx="7532831" cy="338554"/>
          </a:xfrm>
          <a:prstGeom prst="rect">
            <a:avLst/>
          </a:prstGeom>
          <a:noFill/>
        </p:spPr>
        <p:txBody>
          <a:bodyPr wrap="none" rtlCol="0">
            <a:spAutoFit/>
          </a:bodyPr>
          <a:lstStyle/>
          <a:p>
            <a:r>
              <a:rPr kumimoji="1" lang="en-US" altLang="ja-JP" sz="1600" dirty="0">
                <a:solidFill>
                  <a:srgbClr val="000000"/>
                </a:solidFill>
                <a:latin typeface="Arial Unicode MS" pitchFamily="50" charset="-128"/>
                <a:ea typeface="Arial Unicode MS" pitchFamily="50" charset="-128"/>
                <a:cs typeface="Arial Unicode MS" pitchFamily="50" charset="-128"/>
              </a:rPr>
              <a:t>If you have </a:t>
            </a:r>
            <a:r>
              <a:rPr kumimoji="1" lang="en-US" altLang="ja-JP" sz="1600" u="sng" dirty="0">
                <a:solidFill>
                  <a:srgbClr val="000000"/>
                </a:solidFill>
                <a:latin typeface="Arial Unicode MS" pitchFamily="50" charset="-128"/>
                <a:ea typeface="Arial Unicode MS" pitchFamily="50" charset="-128"/>
                <a:cs typeface="Arial Unicode MS" pitchFamily="50" charset="-128"/>
              </a:rPr>
              <a:t>no disclosure</a:t>
            </a:r>
            <a:r>
              <a:rPr kumimoji="1" lang="en-US" altLang="ja-JP"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please use this</a:t>
            </a:r>
            <a:r>
              <a:rPr lang="ja-JP" altLang="en-US"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as the second slide (next to title slide). </a:t>
            </a:r>
            <a:endParaRPr kumimoji="1" lang="ja-JP" altLang="en-US" sz="1600" dirty="0">
              <a:solidFill>
                <a:srgbClr val="000000"/>
              </a:solidFill>
              <a:latin typeface="Arial Unicode MS" pitchFamily="50" charset="-128"/>
              <a:ea typeface="Arial Unicode MS" pitchFamily="50" charset="-128"/>
              <a:cs typeface="Arial Unicode MS" pitchFamily="50" charset="-128"/>
            </a:endParaRPr>
          </a:p>
        </p:txBody>
      </p:sp>
      <p:sp>
        <p:nvSpPr>
          <p:cNvPr id="5" name="正方形/長方形 4"/>
          <p:cNvSpPr/>
          <p:nvPr/>
        </p:nvSpPr>
        <p:spPr>
          <a:xfrm>
            <a:off x="127012" y="1196752"/>
            <a:ext cx="8903399" cy="769441"/>
          </a:xfrm>
          <a:prstGeom prst="rect">
            <a:avLst/>
          </a:prstGeom>
        </p:spPr>
        <p:txBody>
          <a:bodyPr wrap="none">
            <a:spAutoFit/>
          </a:bodyPr>
          <a:lstStyle/>
          <a:p>
            <a:r>
              <a:rPr lang="en-US" altLang="ja-JP" sz="4400" b="1" dirty="0">
                <a:solidFill>
                  <a:srgbClr val="FFFF00"/>
                </a:solidFill>
                <a:latin typeface="Arial" panose="020B0604020202020204" pitchFamily="34" charset="0"/>
                <a:ea typeface="Arial Unicode MS" pitchFamily="50" charset="-128"/>
                <a:cs typeface="Arial" panose="020B0604020202020204" pitchFamily="34" charset="0"/>
              </a:rPr>
              <a:t>Disclosure of Conflict of Interest</a:t>
            </a:r>
            <a:endParaRPr lang="ja-JP" altLang="en-US" sz="4400" b="1" dirty="0">
              <a:solidFill>
                <a:srgbClr val="FFFF00"/>
              </a:solidFill>
              <a:latin typeface="Arial" panose="020B0604020202020204" pitchFamily="34" charset="0"/>
              <a:cs typeface="Arial" panose="020B0604020202020204" pitchFamily="34" charset="0"/>
            </a:endParaRPr>
          </a:p>
        </p:txBody>
      </p:sp>
      <p:sp>
        <p:nvSpPr>
          <p:cNvPr id="7" name="サブタイトル 2"/>
          <p:cNvSpPr txBox="1">
            <a:spLocks/>
          </p:cNvSpPr>
          <p:nvPr/>
        </p:nvSpPr>
        <p:spPr>
          <a:xfrm>
            <a:off x="2843808" y="6165304"/>
            <a:ext cx="6168843"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500">
                <a:solidFill>
                  <a:srgbClr val="FFFF00"/>
                </a:solidFill>
                <a:latin typeface="Arial" panose="020B0604020202020204" pitchFamily="34" charset="0"/>
                <a:ea typeface="Arial Unicode MS" pitchFamily="50" charset="-128"/>
                <a:cs typeface="Arial" panose="020B0604020202020204" pitchFamily="34" charset="0"/>
              </a:rPr>
              <a:t>The 115</a:t>
            </a:r>
            <a:r>
              <a:rPr lang="en-US" altLang="ja-JP" sz="1500" baseline="30000">
                <a:solidFill>
                  <a:srgbClr val="FFFF00"/>
                </a:solidFill>
                <a:latin typeface="Arial" panose="020B0604020202020204" pitchFamily="34" charset="0"/>
                <a:ea typeface="Arial Unicode MS" pitchFamily="50" charset="-128"/>
                <a:cs typeface="Arial" panose="020B0604020202020204" pitchFamily="34" charset="0"/>
              </a:rPr>
              <a:t>th</a:t>
            </a:r>
            <a:r>
              <a:rPr lang="en-US" altLang="ja-JP" sz="1500">
                <a:solidFill>
                  <a:srgbClr val="FFFF00"/>
                </a:solidFill>
                <a:latin typeface="Arial" panose="020B0604020202020204" pitchFamily="34" charset="0"/>
                <a:ea typeface="Arial Unicode MS" pitchFamily="50" charset="-128"/>
                <a:cs typeface="Arial" panose="020B0604020202020204" pitchFamily="34" charset="0"/>
              </a:rPr>
              <a:t> </a:t>
            </a:r>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Scientific Meeting of the Japan Society of Medical Physics</a:t>
            </a:r>
          </a:p>
        </p:txBody>
      </p:sp>
    </p:spTree>
    <p:extLst>
      <p:ext uri="{BB962C8B-B14F-4D97-AF65-F5344CB8AC3E}">
        <p14:creationId xmlns:p14="http://schemas.microsoft.com/office/powerpoint/2010/main" val="31561684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22740</TotalTime>
  <Words>36</Words>
  <Application>Microsoft Office PowerPoint</Application>
  <PresentationFormat>画面に合わせる (4:3)</PresentationFormat>
  <Paragraphs>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 Unicode MS</vt:lpstr>
      <vt:lpstr>ＭＳ Ｐゴシック</vt:lpstr>
      <vt:lpstr>Arial</vt:lpstr>
      <vt:lpstr>Calibri</vt:lpstr>
      <vt:lpstr>Office テーマ</vt:lpstr>
      <vt:lpstr>  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JRCm</cp:lastModifiedBy>
  <cp:revision>1622</cp:revision>
  <dcterms:created xsi:type="dcterms:W3CDTF">2011-03-09T06:46:03Z</dcterms:created>
  <dcterms:modified xsi:type="dcterms:W3CDTF">2017-07-24T04:01:45Z</dcterms:modified>
</cp:coreProperties>
</file>