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>
        <p:scale>
          <a:sx n="66" d="100"/>
          <a:sy n="66" d="100"/>
        </p:scale>
        <p:origin x="864" y="-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2018/2/16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4496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2018/2/16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164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2018/2/16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814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2018/2/16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98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2018/2/16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6509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2018/2/16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5453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2018/2/16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9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2018/2/16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3240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2018/2/16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1775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2018/2/16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0205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2018/2/16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123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3F01F-6F06-4E75-86AB-8E50D14123F4}" type="datetimeFigureOut">
              <a:rPr kumimoji="1" lang="ja-JP" altLang="en-US" smtClean="0"/>
              <a:t>2018/2/16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0327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271237"/>
              </p:ext>
            </p:extLst>
          </p:nvPr>
        </p:nvGraphicFramePr>
        <p:xfrm>
          <a:off x="581809" y="956484"/>
          <a:ext cx="5832390" cy="16384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62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16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3985"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ﾌﾘｶﾞﾅ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0988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氏名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3462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所属施設名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2174789" y="432487"/>
            <a:ext cx="2705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JRC2018</a:t>
            </a:r>
            <a:r>
              <a:rPr kumimoji="1" lang="ja-JP" altLang="en-US" dirty="0"/>
              <a:t>　非会員　登録票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123486"/>
              </p:ext>
            </p:extLst>
          </p:nvPr>
        </p:nvGraphicFramePr>
        <p:xfrm>
          <a:off x="580768" y="2903831"/>
          <a:ext cx="5820032" cy="6487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0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71418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bg1"/>
                          </a:solidFill>
                        </a:rPr>
                        <a:t>以下、全てご記入の上提出して下さい（必須）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474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　１．主に参加される予定の学会を１つお答えください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6293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　□　</a:t>
                      </a:r>
                      <a:r>
                        <a:rPr kumimoji="1" lang="en-US" altLang="ja-JP" dirty="0"/>
                        <a:t>JRS</a:t>
                      </a:r>
                      <a:r>
                        <a:rPr kumimoji="1" lang="ja-JP" altLang="en-US" dirty="0"/>
                        <a:t>　（第</a:t>
                      </a:r>
                      <a:r>
                        <a:rPr kumimoji="1" lang="en-US" altLang="ja-JP" dirty="0"/>
                        <a:t>77</a:t>
                      </a:r>
                      <a:r>
                        <a:rPr kumimoji="1" lang="ja-JP" altLang="en-US" dirty="0"/>
                        <a:t>回日本医学放射線学会総会）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　□　</a:t>
                      </a:r>
                      <a:r>
                        <a:rPr kumimoji="1" lang="en-US" altLang="ja-JP" dirty="0"/>
                        <a:t>JSRT</a:t>
                      </a:r>
                      <a:r>
                        <a:rPr kumimoji="1" lang="ja-JP" altLang="en-US" dirty="0"/>
                        <a:t>　（第</a:t>
                      </a:r>
                      <a:r>
                        <a:rPr kumimoji="1" lang="en-US" altLang="ja-JP" dirty="0"/>
                        <a:t>74</a:t>
                      </a:r>
                      <a:r>
                        <a:rPr kumimoji="1" lang="ja-JP" altLang="en-US" dirty="0"/>
                        <a:t>回日本放射線技術学会総会学術大会）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　□　</a:t>
                      </a:r>
                      <a:r>
                        <a:rPr kumimoji="1" lang="en-US" altLang="ja-JP" dirty="0"/>
                        <a:t>JSMP</a:t>
                      </a:r>
                      <a:r>
                        <a:rPr kumimoji="1" lang="ja-JP" altLang="en-US" dirty="0"/>
                        <a:t>　（第</a:t>
                      </a:r>
                      <a:r>
                        <a:rPr kumimoji="1" lang="en-US" altLang="ja-JP"/>
                        <a:t>115</a:t>
                      </a:r>
                      <a:r>
                        <a:rPr kumimoji="1" lang="ja-JP" altLang="en-US"/>
                        <a:t>回</a:t>
                      </a:r>
                      <a:r>
                        <a:rPr kumimoji="1" lang="ja-JP" altLang="en-US" dirty="0"/>
                        <a:t>日本医学物理学会学術大会）</a:t>
                      </a:r>
                      <a:endParaRPr kumimoji="1" lang="en-US" altLang="ja-JP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067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　２．上記学会へ参加されたことがありますか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2225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　□　今回初めて　　　□　過去数回参加　　　□　毎年参加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474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　３．参加の目的をお答えください（複数回答可）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33421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　□　単位、資格取得のため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　□　演題発表のため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　□　講演聴講のため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　□　学会と展示会、両方に参加のため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　□　その他（　　　　　　　　　　　　　　　　　　　　　　　　　　　　　　　　　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5719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　４．職種をお答えください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45214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　□　放射線科医師　　　□　放射線科以外の医師　　　□　放射線技師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　□　臨床工学技士　　　□　理学療法士　　　　　　　　　□　作業療法士</a:t>
                      </a:r>
                      <a:endParaRPr kumimoji="1" lang="en-US" altLang="ja-JP" dirty="0"/>
                    </a:p>
                    <a:p>
                      <a:r>
                        <a:rPr kumimoji="1" lang="ja-JP" altLang="en-US" dirty="0"/>
                        <a:t>　□　看護師　　　　　　</a:t>
                      </a:r>
                      <a:r>
                        <a:rPr kumimoji="1" lang="ja-JP" altLang="en-US" baseline="0" dirty="0"/>
                        <a:t>  </a:t>
                      </a:r>
                      <a:r>
                        <a:rPr kumimoji="1" lang="ja-JP" altLang="en-US" dirty="0"/>
                        <a:t>　□　病院関係者</a:t>
                      </a:r>
                      <a:r>
                        <a:rPr kumimoji="1" lang="ja-JP" altLang="en-US" baseline="0" dirty="0"/>
                        <a:t>                           □　団体・協会　　　　　　　　  　    </a:t>
                      </a:r>
                      <a:endParaRPr kumimoji="1" lang="en-US" altLang="ja-JP" baseline="0" dirty="0"/>
                    </a:p>
                    <a:p>
                      <a:r>
                        <a:rPr kumimoji="1" lang="en-US" altLang="ja-JP" baseline="0" dirty="0"/>
                        <a:t>   </a:t>
                      </a:r>
                      <a:r>
                        <a:rPr kumimoji="1" lang="ja-JP" altLang="en-US" baseline="0" dirty="0"/>
                        <a:t>□　教育機関                  □　官公庁                                    □　研究機関 </a:t>
                      </a:r>
                      <a:endParaRPr kumimoji="1" lang="en-US" altLang="ja-JP" baseline="0" dirty="0"/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aseline="0" dirty="0"/>
                        <a:t>　□　</a:t>
                      </a:r>
                      <a:r>
                        <a:rPr kumimoji="1" lang="en-US" altLang="ja-JP" baseline="0" dirty="0"/>
                        <a:t>JIRA</a:t>
                      </a:r>
                      <a:r>
                        <a:rPr kumimoji="1" lang="ja-JP" altLang="en-US" baseline="0" dirty="0"/>
                        <a:t>会員会社　　　  □　賛助会員　                            □　その他企業</a:t>
                      </a:r>
                      <a:endParaRPr kumimoji="1" lang="en-US" altLang="ja-JP" baseline="0" dirty="0"/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aseline="0" dirty="0"/>
                        <a:t>   </a:t>
                      </a:r>
                      <a:r>
                        <a:rPr kumimoji="1" lang="ja-JP" altLang="en-US" baseline="0" dirty="0"/>
                        <a:t>□　その他（　　　　　　）</a:t>
                      </a:r>
                      <a:endParaRPr kumimoji="1" lang="en-US" altLang="ja-JP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004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</TotalTime>
  <Words>16</Words>
  <Application>Microsoft Office PowerPoint</Application>
  <PresentationFormat>A4 210 x 297 mm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shirahama</dc:creator>
  <cp:lastModifiedBy>JRCm</cp:lastModifiedBy>
  <cp:revision>19</cp:revision>
  <cp:lastPrinted>2014-09-04T00:39:23Z</cp:lastPrinted>
  <dcterms:created xsi:type="dcterms:W3CDTF">2014-05-23T01:07:12Z</dcterms:created>
  <dcterms:modified xsi:type="dcterms:W3CDTF">2018-02-16T04:17:14Z</dcterms:modified>
</cp:coreProperties>
</file>