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73" autoAdjust="0"/>
    <p:restoredTop sz="94660"/>
  </p:normalViewPr>
  <p:slideViewPr>
    <p:cSldViewPr snapToGrid="0">
      <p:cViewPr varScale="1">
        <p:scale>
          <a:sx n="81" d="100"/>
          <a:sy n="81" d="100"/>
        </p:scale>
        <p:origin x="3780" y="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2016/3/1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449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2016/3/1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816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2016/3/1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81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2016/3/1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998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2016/3/1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650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2016/3/1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545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2016/3/1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2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2016/3/1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324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2016/3/1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177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2016/3/1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020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2016/3/1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12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3F01F-6F06-4E75-86AB-8E50D14123F4}" type="datetimeFigureOut">
              <a:rPr kumimoji="1" lang="ja-JP" altLang="en-US" smtClean="0"/>
              <a:t>2016/3/1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032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62711"/>
              </p:ext>
            </p:extLst>
          </p:nvPr>
        </p:nvGraphicFramePr>
        <p:xfrm>
          <a:off x="447675" y="563694"/>
          <a:ext cx="5966839" cy="17985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6569"/>
                <a:gridCol w="4620270"/>
              </a:tblGrid>
              <a:tr h="486784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Name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71777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Organization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59394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Country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969293" y="137212"/>
            <a:ext cx="505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JRC2016</a:t>
            </a:r>
            <a:r>
              <a:rPr kumimoji="1" lang="ja-JP" altLang="en-US" b="1" dirty="0" smtClean="0"/>
              <a:t>　</a:t>
            </a:r>
            <a:r>
              <a:rPr kumimoji="1" lang="en-US" altLang="ja-JP" b="1" dirty="0" smtClean="0"/>
              <a:t>Registration Form (</a:t>
            </a:r>
            <a:r>
              <a:rPr lang="en-US" altLang="ja-JP" b="1" dirty="0" smtClean="0"/>
              <a:t>Overseas participant</a:t>
            </a:r>
            <a:r>
              <a:rPr kumimoji="1" lang="en-US" altLang="ja-JP" b="1" dirty="0" smtClean="0"/>
              <a:t>)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919083"/>
              </p:ext>
            </p:extLst>
          </p:nvPr>
        </p:nvGraphicFramePr>
        <p:xfrm>
          <a:off x="449580" y="2540517"/>
          <a:ext cx="5951220" cy="6721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1220"/>
              </a:tblGrid>
              <a:tr h="603501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u="sng" dirty="0" smtClean="0">
                          <a:solidFill>
                            <a:schemeClr val="bg1"/>
                          </a:solidFill>
                        </a:rPr>
                        <a:t>Questionnaire 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chemeClr val="bg1"/>
                          </a:solidFill>
                        </a:rPr>
                        <a:t>(To complete your registration, we would be grateful for your</a:t>
                      </a:r>
                      <a:r>
                        <a:rPr kumimoji="1" lang="en-US" altLang="ja-JP" sz="1600" baseline="0" dirty="0" smtClean="0">
                          <a:solidFill>
                            <a:schemeClr val="bg1"/>
                          </a:solidFill>
                        </a:rPr>
                        <a:t> cooperation to answer the following questions.)</a:t>
                      </a:r>
                      <a:endParaRPr kumimoji="1" lang="ja-JP" alt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30403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en-US" altLang="ja-JP" sz="1400" dirty="0" smtClean="0"/>
                        <a:t>1.</a:t>
                      </a:r>
                      <a:r>
                        <a:rPr kumimoji="1" lang="en-US" altLang="ja-JP" sz="1400" baseline="0" dirty="0" smtClean="0"/>
                        <a:t> Please check the conference you plan to mainly attend (Please select 1)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821432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JRS</a:t>
                      </a:r>
                      <a:r>
                        <a:rPr kumimoji="1" lang="ja-JP" altLang="en-US" dirty="0" smtClean="0"/>
                        <a:t>　   </a:t>
                      </a:r>
                      <a:r>
                        <a:rPr kumimoji="1" lang="en-US" altLang="ja-JP" dirty="0" smtClean="0"/>
                        <a:t>(The 75th Annual Meeting of the Japan Radiological</a:t>
                      </a:r>
                      <a:r>
                        <a:rPr kumimoji="1" lang="en-US" altLang="ja-JP" baseline="0" dirty="0" smtClean="0"/>
                        <a:t> Society)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JSRT</a:t>
                      </a:r>
                      <a:r>
                        <a:rPr kumimoji="1" lang="ja-JP" altLang="en-US" dirty="0" smtClean="0"/>
                        <a:t>　 </a:t>
                      </a:r>
                      <a:r>
                        <a:rPr kumimoji="1" lang="en-US" altLang="ja-JP" dirty="0" smtClean="0"/>
                        <a:t>(The 72nd Annual Scientific Congress of the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dirty="0" smtClean="0"/>
                        <a:t>Japanese</a:t>
                      </a:r>
                      <a:r>
                        <a:rPr kumimoji="1" lang="en-US" altLang="ja-JP" baseline="0" dirty="0" smtClean="0"/>
                        <a:t> Society of      </a:t>
                      </a:r>
                    </a:p>
                    <a:p>
                      <a:r>
                        <a:rPr kumimoji="1" lang="en-US" altLang="ja-JP" baseline="0" dirty="0" smtClean="0"/>
                        <a:t>                        Radiological Technology)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JSMP</a:t>
                      </a:r>
                      <a:r>
                        <a:rPr kumimoji="1" lang="ja-JP" altLang="en-US" baseline="0" dirty="0" smtClean="0"/>
                        <a:t>  </a:t>
                      </a:r>
                      <a:r>
                        <a:rPr kumimoji="1" lang="en-US" altLang="ja-JP" dirty="0" smtClean="0"/>
                        <a:t>(The 111th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Scientifi­c Meeting of the Japan Society of Medical Physics</a:t>
                      </a:r>
                      <a:r>
                        <a:rPr kumimoji="1" lang="en-US" altLang="ja-JP" baseline="0" dirty="0" smtClean="0"/>
                        <a:t>)</a:t>
                      </a:r>
                      <a:endParaRPr kumimoji="1" lang="en-US" altLang="ja-JP" dirty="0" smtClean="0"/>
                    </a:p>
                  </a:txBody>
                  <a:tcPr anchor="ctr"/>
                </a:tc>
              </a:tr>
              <a:tr h="27639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2. </a:t>
                      </a:r>
                      <a:r>
                        <a:rPr kumimoji="1" lang="en-US" altLang="ja-JP" sz="1400" dirty="0" smtClean="0"/>
                        <a:t>How did you </a:t>
                      </a:r>
                      <a:r>
                        <a:rPr kumimoji="1" lang="en-US" altLang="ja-JP" sz="1400" baseline="0" dirty="0" smtClean="0"/>
                        <a:t>learn about this meeting?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51968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dirty="0" smtClean="0"/>
                        <a:t>The</a:t>
                      </a:r>
                      <a:r>
                        <a:rPr kumimoji="1" lang="en-US" altLang="ja-JP" baseline="0" dirty="0" smtClean="0"/>
                        <a:t> Society’s website</a:t>
                      </a:r>
                      <a:r>
                        <a:rPr kumimoji="1" lang="ja-JP" altLang="en-US" dirty="0" smtClean="0"/>
                        <a:t>　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Friend who is a Society member</a:t>
                      </a:r>
                      <a:r>
                        <a:rPr kumimoji="1" lang="ja-JP" altLang="en-US" dirty="0" smtClean="0"/>
                        <a:t>　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dirty="0" smtClean="0"/>
                        <a:t>My society</a:t>
                      </a:r>
                    </a:p>
                    <a:p>
                      <a:r>
                        <a:rPr kumimoji="1" lang="ja-JP" altLang="en-US" dirty="0" smtClean="0"/>
                        <a:t>   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Publicity I saw at another meeting: </a:t>
                      </a:r>
                      <a:r>
                        <a:rPr kumimoji="1" lang="ja-JP" altLang="en-US" dirty="0" smtClean="0"/>
                        <a:t>□</a:t>
                      </a:r>
                      <a:r>
                        <a:rPr kumimoji="1" lang="en-US" altLang="ja-JP" baseline="0" dirty="0" smtClean="0"/>
                        <a:t>RSNA</a:t>
                      </a:r>
                      <a:r>
                        <a:rPr kumimoji="1" lang="ja-JP" altLang="en-US" dirty="0" smtClean="0"/>
                        <a:t>　□</a:t>
                      </a:r>
                      <a:r>
                        <a:rPr kumimoji="1" lang="en-US" altLang="ja-JP" dirty="0" smtClean="0"/>
                        <a:t>ECR 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ja-JP" altLang="en-US" dirty="0" smtClean="0"/>
                        <a:t>□</a:t>
                      </a:r>
                      <a:r>
                        <a:rPr kumimoji="1" lang="en-US" altLang="ja-JP" dirty="0" smtClean="0"/>
                        <a:t>AOCR  </a:t>
                      </a:r>
                      <a:r>
                        <a:rPr kumimoji="1" lang="ja-JP" altLang="en-US" dirty="0" smtClean="0"/>
                        <a:t>□</a:t>
                      </a:r>
                      <a:r>
                        <a:rPr kumimoji="1" lang="en-US" altLang="ja-JP" dirty="0" smtClean="0"/>
                        <a:t>Other_____</a:t>
                      </a:r>
                    </a:p>
                    <a:p>
                      <a:r>
                        <a:rPr kumimoji="1" lang="ja-JP" altLang="en-US" dirty="0" smtClean="0"/>
                        <a:t>   □ </a:t>
                      </a:r>
                      <a:r>
                        <a:rPr kumimoji="1" lang="en-US" altLang="ja-JP" dirty="0" smtClean="0"/>
                        <a:t>Affiliated</a:t>
                      </a:r>
                      <a:r>
                        <a:rPr kumimoji="1" lang="en-US" altLang="ja-JP" baseline="0" dirty="0" smtClean="0"/>
                        <a:t> corporation informed me  </a:t>
                      </a:r>
                      <a:r>
                        <a:rPr kumimoji="1" lang="ja-JP" altLang="en-US" dirty="0" smtClean="0"/>
                        <a:t>□ </a:t>
                      </a:r>
                      <a:r>
                        <a:rPr kumimoji="1" lang="en-US" altLang="ja-JP" dirty="0" smtClean="0"/>
                        <a:t>Other_________________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439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3. </a:t>
                      </a:r>
                      <a:r>
                        <a:rPr kumimoji="1" lang="en-US" altLang="ja-JP" sz="1400" dirty="0" smtClean="0"/>
                        <a:t>What</a:t>
                      </a:r>
                      <a:r>
                        <a:rPr kumimoji="1" lang="en-US" altLang="ja-JP" sz="1400" baseline="0" dirty="0" smtClean="0"/>
                        <a:t> are your objectives for attending the meeting?</a:t>
                      </a:r>
                    </a:p>
                    <a:p>
                      <a:r>
                        <a:rPr kumimoji="1" lang="en-US" altLang="ja-JP" baseline="0" dirty="0" smtClean="0"/>
                        <a:t>        (Please select as many answers as apply.)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912103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To</a:t>
                      </a:r>
                      <a:r>
                        <a:rPr kumimoji="1" lang="en-US" altLang="ja-JP" baseline="0" dirty="0" smtClean="0"/>
                        <a:t> acquire credit toward CME or a qualification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To</a:t>
                      </a:r>
                      <a:r>
                        <a:rPr kumimoji="1" lang="en-US" altLang="ja-JP" baseline="0" dirty="0" smtClean="0"/>
                        <a:t> present a paper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</a:t>
                      </a:r>
                      <a:r>
                        <a:rPr kumimoji="1" lang="ja-JP" altLang="en-US" baseline="0" dirty="0" smtClean="0"/>
                        <a:t>   </a:t>
                      </a:r>
                      <a:r>
                        <a:rPr kumimoji="1" lang="en-US" altLang="ja-JP" baseline="0" dirty="0" smtClean="0"/>
                        <a:t>To listen to presentations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To</a:t>
                      </a:r>
                      <a:r>
                        <a:rPr kumimoji="1" lang="en-US" altLang="ja-JP" baseline="0" dirty="0" smtClean="0"/>
                        <a:t> attend both the meeting and exhibition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Other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dirty="0" smtClean="0"/>
                        <a:t>(________________________________________________)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298046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4.</a:t>
                      </a:r>
                      <a:r>
                        <a:rPr kumimoji="1" lang="en-US" altLang="ja-JP" baseline="0" dirty="0" smtClean="0"/>
                        <a:t> What is your profession? (Please 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</a:rPr>
                        <a:t>select 1)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274057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   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Radiologist</a:t>
                      </a:r>
                      <a:r>
                        <a:rPr kumimoji="1" lang="ja-JP" altLang="en-US" dirty="0" smtClean="0"/>
                        <a:t>  　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M.D., other than Radiology</a:t>
                      </a:r>
                      <a:r>
                        <a:rPr kumimoji="1" lang="ja-JP" altLang="en-US" dirty="0" smtClean="0"/>
                        <a:t>　   □ 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</a:rPr>
                        <a:t>Radiological Technologist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dirty="0" smtClean="0"/>
                        <a:t>　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  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□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Radiographer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</a:rPr>
                        <a:t>Biomedical equipment technician   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</a:rPr>
                        <a:t>Physical Therapist</a:t>
                      </a:r>
                    </a:p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□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Medical 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</a:rPr>
                        <a:t> Physicist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baseline="0" dirty="0" smtClean="0"/>
                        <a:t>Occupational Therapist     </a:t>
                      </a:r>
                      <a:r>
                        <a:rPr kumimoji="1" lang="ja-JP" altLang="en-US" dirty="0" smtClean="0"/>
                        <a:t>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dirty="0" smtClean="0"/>
                        <a:t>Nurse     </a:t>
                      </a:r>
                      <a:r>
                        <a:rPr kumimoji="1" lang="ja-JP" altLang="en-US" dirty="0" smtClean="0"/>
                        <a:t>　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baseline="0" dirty="0" smtClean="0"/>
                        <a:t>   </a:t>
                      </a:r>
                      <a:r>
                        <a:rPr kumimoji="1" lang="ja-JP" altLang="en-US" dirty="0" smtClean="0"/>
                        <a:t>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Affiliated with a Hospital </a:t>
                      </a:r>
                      <a:r>
                        <a:rPr kumimoji="1" lang="ja-JP" altLang="en-US" baseline="0" dirty="0" smtClean="0"/>
                        <a:t>□ </a:t>
                      </a:r>
                      <a:r>
                        <a:rPr kumimoji="1" lang="en-US" altLang="ja-JP" baseline="0" dirty="0" smtClean="0"/>
                        <a:t>Affiliated with an Organization/Association</a:t>
                      </a:r>
                      <a:r>
                        <a:rPr kumimoji="1" lang="ja-JP" altLang="en-US" baseline="0" dirty="0" smtClean="0"/>
                        <a:t> 　　　　　  　    </a:t>
                      </a:r>
                      <a:endParaRPr kumimoji="1" lang="en-US" altLang="ja-JP" baseline="0" dirty="0" smtClean="0"/>
                    </a:p>
                    <a:p>
                      <a:r>
                        <a:rPr kumimoji="1" lang="en-US" altLang="ja-JP" baseline="0" dirty="0" smtClean="0"/>
                        <a:t>   </a:t>
                      </a:r>
                      <a:r>
                        <a:rPr kumimoji="1" lang="ja-JP" altLang="en-US" baseline="0" dirty="0" smtClean="0"/>
                        <a:t>□ </a:t>
                      </a:r>
                      <a:r>
                        <a:rPr kumimoji="1" lang="en-US" altLang="ja-JP" baseline="0" dirty="0" smtClean="0"/>
                        <a:t>Educational institution</a:t>
                      </a:r>
                      <a:r>
                        <a:rPr kumimoji="1" lang="ja-JP" altLang="en-US" baseline="0" dirty="0" smtClean="0"/>
                        <a:t>    □ </a:t>
                      </a:r>
                      <a:r>
                        <a:rPr kumimoji="1" lang="en-US" altLang="ja-JP" baseline="0" dirty="0" smtClean="0"/>
                        <a:t>Public sector</a:t>
                      </a:r>
                      <a:r>
                        <a:rPr kumimoji="1" lang="ja-JP" altLang="en-US" baseline="0" dirty="0" smtClean="0"/>
                        <a:t>     □ </a:t>
                      </a:r>
                      <a:r>
                        <a:rPr kumimoji="1" lang="en-US" altLang="ja-JP" baseline="0" dirty="0" smtClean="0"/>
                        <a:t>Research institution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　□ </a:t>
                      </a:r>
                      <a:r>
                        <a:rPr kumimoji="1" lang="en-US" altLang="ja-JP" sz="1100" baseline="0" dirty="0" smtClean="0"/>
                        <a:t>Corporate member of Japan Medical Imaging &amp; Radiological Systems Industries Association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  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□ 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</a:rPr>
                        <a:t>Sponsor</a:t>
                      </a:r>
                      <a:r>
                        <a:rPr kumimoji="1" lang="ja-JP" altLang="en-US" baseline="0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kumimoji="1" lang="ja-JP" altLang="en-US" baseline="0" dirty="0" smtClean="0"/>
                        <a:t>      □ </a:t>
                      </a:r>
                      <a:r>
                        <a:rPr kumimoji="1" lang="en-US" altLang="ja-JP" baseline="0" dirty="0" smtClean="0"/>
                        <a:t>Other corporation        </a:t>
                      </a:r>
                      <a:r>
                        <a:rPr kumimoji="1" lang="ja-JP" altLang="en-US" baseline="0" dirty="0" smtClean="0"/>
                        <a:t>□ </a:t>
                      </a:r>
                      <a:r>
                        <a:rPr kumimoji="1" lang="en-US" altLang="ja-JP" baseline="0" dirty="0" smtClean="0"/>
                        <a:t>Other (__________________)</a:t>
                      </a:r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5391150" y="9582150"/>
            <a:ext cx="1752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Thank you!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1890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30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shirahama</dc:creator>
  <cp:lastModifiedBy>user</cp:lastModifiedBy>
  <cp:revision>60</cp:revision>
  <cp:lastPrinted>2014-09-08T07:52:55Z</cp:lastPrinted>
  <dcterms:created xsi:type="dcterms:W3CDTF">2014-05-23T01:07:12Z</dcterms:created>
  <dcterms:modified xsi:type="dcterms:W3CDTF">2016-03-01T04:06:55Z</dcterms:modified>
</cp:coreProperties>
</file>