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3" autoAdjust="0"/>
    <p:restoredTop sz="94660"/>
  </p:normalViewPr>
  <p:slideViewPr>
    <p:cSldViewPr snapToGrid="0">
      <p:cViewPr varScale="1">
        <p:scale>
          <a:sx n="81" d="100"/>
          <a:sy n="81" d="100"/>
        </p:scale>
        <p:origin x="299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2016/1/25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496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2016/1/25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164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2016/1/25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814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2016/1/25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99841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2016/1/25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6509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2016/1/25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5453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2016/1/25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9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2016/1/25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240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2016/1/25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1775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2016/1/25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0205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3F01F-6F06-4E75-86AB-8E50D14123F4}" type="datetimeFigureOut">
              <a:rPr kumimoji="1" lang="ja-JP" altLang="en-US" smtClean="0"/>
              <a:t>2016/1/25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123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E3F01F-6F06-4E75-86AB-8E50D14123F4}" type="datetimeFigureOut">
              <a:rPr kumimoji="1" lang="ja-JP" altLang="en-US" smtClean="0"/>
              <a:t>2016/1/25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5AECC-DBFB-419C-B755-6AF9BD98125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0327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6271237"/>
              </p:ext>
            </p:extLst>
          </p:nvPr>
        </p:nvGraphicFramePr>
        <p:xfrm>
          <a:off x="581809" y="956484"/>
          <a:ext cx="5832390" cy="163843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16228"/>
                <a:gridCol w="4516162"/>
              </a:tblGrid>
              <a:tr h="373985">
                <a:tc>
                  <a:txBody>
                    <a:bodyPr/>
                    <a:lstStyle/>
                    <a:p>
                      <a:r>
                        <a:rPr kumimoji="1" lang="ja-JP" altLang="en-US" sz="1000" dirty="0" smtClean="0"/>
                        <a:t>ﾌﾘｶﾞﾅ</a:t>
                      </a:r>
                      <a:endParaRPr kumimoji="1" lang="ja-JP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  <a:tr h="510988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氏名</a:t>
                      </a:r>
                      <a:endParaRPr kumimoji="1" lang="ja-JP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  <a:tr h="753462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所属施設名</a:t>
                      </a:r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174789" y="432487"/>
            <a:ext cx="26464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JRC2016</a:t>
            </a:r>
            <a:r>
              <a:rPr kumimoji="1" lang="ja-JP" altLang="en-US" dirty="0" smtClean="0"/>
              <a:t>　非会員　登録票</a:t>
            </a:r>
            <a:endParaRPr kumimoji="1" lang="ja-JP" altLang="en-US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847290"/>
              </p:ext>
            </p:extLst>
          </p:nvPr>
        </p:nvGraphicFramePr>
        <p:xfrm>
          <a:off x="580768" y="2903831"/>
          <a:ext cx="5820032" cy="64873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20032"/>
              </a:tblGrid>
              <a:tr h="471418">
                <a:tc>
                  <a:txBody>
                    <a:bodyPr/>
                    <a:lstStyle/>
                    <a:p>
                      <a:pPr marL="0" marR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dirty="0" smtClean="0">
                          <a:solidFill>
                            <a:schemeClr val="bg1"/>
                          </a:solidFill>
                        </a:rPr>
                        <a:t>アンケートにご協力下さい（必須）</a:t>
                      </a:r>
                    </a:p>
                  </a:txBody>
                  <a:tcPr anchor="ctr"/>
                </a:tc>
              </a:tr>
              <a:tr h="444474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/>
                        <a:t>　１．主に参加される予定の学会を１つお答えください</a:t>
                      </a:r>
                      <a:endParaRPr kumimoji="1" lang="ja-JP" altLang="en-US" sz="1400" dirty="0"/>
                    </a:p>
                  </a:txBody>
                  <a:tcPr anchor="ctr"/>
                </a:tc>
              </a:tr>
              <a:tr h="956293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JRS</a:t>
                      </a:r>
                      <a:r>
                        <a:rPr kumimoji="1" lang="ja-JP" altLang="en-US" dirty="0" smtClean="0"/>
                        <a:t>　（第</a:t>
                      </a:r>
                      <a:r>
                        <a:rPr kumimoji="1" lang="en-US" altLang="ja-JP" dirty="0" smtClean="0"/>
                        <a:t>75</a:t>
                      </a:r>
                      <a:r>
                        <a:rPr kumimoji="1" lang="ja-JP" altLang="en-US" dirty="0" smtClean="0"/>
                        <a:t>回日本医学放射線学会総会）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JSRT</a:t>
                      </a:r>
                      <a:r>
                        <a:rPr kumimoji="1" lang="ja-JP" altLang="en-US" dirty="0" smtClean="0"/>
                        <a:t>　（第</a:t>
                      </a:r>
                      <a:r>
                        <a:rPr kumimoji="1" lang="en-US" altLang="ja-JP" dirty="0" smtClean="0"/>
                        <a:t>72</a:t>
                      </a:r>
                      <a:r>
                        <a:rPr kumimoji="1" lang="ja-JP" altLang="en-US" dirty="0" smtClean="0"/>
                        <a:t>回日本放射線技術学会総会学術大会）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</a:t>
                      </a:r>
                      <a:r>
                        <a:rPr kumimoji="1" lang="en-US" altLang="ja-JP" dirty="0" smtClean="0"/>
                        <a:t>JSMP</a:t>
                      </a:r>
                      <a:r>
                        <a:rPr kumimoji="1" lang="ja-JP" altLang="en-US" dirty="0" smtClean="0"/>
                        <a:t>　（第</a:t>
                      </a:r>
                      <a:r>
                        <a:rPr kumimoji="1" lang="en-US" altLang="ja-JP" dirty="0" smtClean="0"/>
                        <a:t>111</a:t>
                      </a:r>
                      <a:r>
                        <a:rPr kumimoji="1" lang="ja-JP" altLang="en-US" dirty="0" smtClean="0"/>
                        <a:t>回日本医学物理学会学術大会）</a:t>
                      </a:r>
                      <a:endParaRPr kumimoji="1" lang="en-US" altLang="ja-JP" dirty="0" smtClean="0"/>
                    </a:p>
                  </a:txBody>
                  <a:tcPr anchor="ctr"/>
                </a:tc>
              </a:tr>
              <a:tr h="404067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２</a:t>
                      </a:r>
                      <a:r>
                        <a:rPr kumimoji="1" lang="ja-JP" altLang="en-US" dirty="0" smtClean="0"/>
                        <a:t>．上記学会へ</a:t>
                      </a:r>
                      <a:r>
                        <a:rPr kumimoji="1" lang="ja-JP" altLang="en-US" dirty="0" smtClean="0"/>
                        <a:t>参加されたことがありますか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552225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　今回初めて　　　□　過去数回参加　　　□　毎年参加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44447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３．参加の目的をお答えください（複数回答可）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333421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　単位、資格取得のため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演題発表のため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講演聴講のため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学会と展示会、両方に参加のため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その他（　　　　　　　　　　　　　　　　　　　　　　　　　　　　　　　　　）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435719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４．職種をお答えください</a:t>
                      </a:r>
                      <a:endParaRPr kumimoji="1" lang="ja-JP" altLang="en-US" dirty="0"/>
                    </a:p>
                  </a:txBody>
                  <a:tcPr anchor="ctr"/>
                </a:tc>
              </a:tr>
              <a:tr h="1445214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　□　放射線科医師　　　□　放射線科以外の医師　　　□　放射線技師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臨床工学技士　　　□　理学療法士　　　　　　　　　□　作業療法士</a:t>
                      </a:r>
                      <a:endParaRPr kumimoji="1" lang="en-US" altLang="ja-JP" dirty="0" smtClean="0"/>
                    </a:p>
                    <a:p>
                      <a:r>
                        <a:rPr kumimoji="1" lang="ja-JP" altLang="en-US" dirty="0" smtClean="0"/>
                        <a:t>　□　看護師　　　　　　</a:t>
                      </a:r>
                      <a:r>
                        <a:rPr kumimoji="1" lang="ja-JP" altLang="en-US" baseline="0" dirty="0" smtClean="0"/>
                        <a:t>  </a:t>
                      </a:r>
                      <a:r>
                        <a:rPr kumimoji="1" lang="ja-JP" altLang="en-US" dirty="0" smtClean="0"/>
                        <a:t>　□　病院関係者</a:t>
                      </a:r>
                      <a:r>
                        <a:rPr kumimoji="1" lang="ja-JP" altLang="en-US" baseline="0" dirty="0" smtClean="0"/>
                        <a:t>                           □　団体・協会　　　　　　　　  　    </a:t>
                      </a:r>
                      <a:endParaRPr kumimoji="1" lang="en-US" altLang="ja-JP" baseline="0" dirty="0" smtClean="0"/>
                    </a:p>
                    <a:p>
                      <a:r>
                        <a:rPr kumimoji="1" lang="en-US" altLang="ja-JP" baseline="0" dirty="0" smtClean="0"/>
                        <a:t>   </a:t>
                      </a:r>
                      <a:r>
                        <a:rPr kumimoji="1" lang="ja-JP" altLang="en-US" baseline="0" dirty="0" smtClean="0"/>
                        <a:t>□　教育機関                  □　官公庁                                    □　研究機関 </a:t>
                      </a:r>
                      <a:endParaRPr kumimoji="1" lang="en-US" altLang="ja-JP" baseline="0" dirty="0" smtClean="0"/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baseline="0" dirty="0" smtClean="0"/>
                        <a:t>　□　</a:t>
                      </a:r>
                      <a:r>
                        <a:rPr kumimoji="1" lang="en-US" altLang="ja-JP" baseline="0" dirty="0" smtClean="0"/>
                        <a:t>JIRA</a:t>
                      </a:r>
                      <a:r>
                        <a:rPr kumimoji="1" lang="ja-JP" altLang="en-US" baseline="0" dirty="0" smtClean="0"/>
                        <a:t>会員会社　　　  □　賛助会員　                            □　その他企業</a:t>
                      </a:r>
                      <a:endParaRPr kumimoji="1" lang="en-US" altLang="ja-JP" baseline="0" dirty="0" smtClean="0"/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baseline="0" dirty="0" smtClean="0"/>
                        <a:t>   </a:t>
                      </a:r>
                      <a:r>
                        <a:rPr kumimoji="1" lang="ja-JP" altLang="en-US" baseline="0" dirty="0" smtClean="0"/>
                        <a:t>□　その他（　　　　　　）</a:t>
                      </a:r>
                      <a:endParaRPr kumimoji="1" lang="en-US" altLang="ja-JP" dirty="0" smtClean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9004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12</Words>
  <Application>Microsoft Office PowerPoint</Application>
  <PresentationFormat>A4 210 x 297 mm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shirahama</dc:creator>
  <cp:lastModifiedBy>user</cp:lastModifiedBy>
  <cp:revision>16</cp:revision>
  <cp:lastPrinted>2014-09-04T00:39:23Z</cp:lastPrinted>
  <dcterms:created xsi:type="dcterms:W3CDTF">2014-05-23T01:07:12Z</dcterms:created>
  <dcterms:modified xsi:type="dcterms:W3CDTF">2016-01-25T05:28:03Z</dcterms:modified>
</cp:coreProperties>
</file>